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57194" autoAdjust="0"/>
  </p:normalViewPr>
  <p:slideViewPr>
    <p:cSldViewPr>
      <p:cViewPr>
        <p:scale>
          <a:sx n="100" d="100"/>
          <a:sy n="100" d="100"/>
        </p:scale>
        <p:origin x="-1944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6410D9B-7F52-4779-BE52-E2FF909F9B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034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A2D573B0-EA27-486F-B083-0DECB7009D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132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53DE2-8FD8-49FA-833F-EED7715E08E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1059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D0C15-B887-4BB4-A3A8-89A5E12547F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573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D0C15-B887-4BB4-A3A8-89A5E12547F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573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D0C15-B887-4BB4-A3A8-89A5E12547F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573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D0C15-B887-4BB4-A3A8-89A5E12547FC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573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D0C15-B887-4BB4-A3A8-89A5E12547F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573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D0C15-B887-4BB4-A3A8-89A5E12547FC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573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D0C15-B887-4BB4-A3A8-89A5E12547FC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573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D0C15-B887-4BB4-A3A8-89A5E12547FC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573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D0C15-B887-4BB4-A3A8-89A5E12547FC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573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D0C15-B887-4BB4-A3A8-89A5E12547FC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573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D0C15-B887-4BB4-A3A8-89A5E12547F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573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D0C15-B887-4BB4-A3A8-89A5E12547FC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573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D0C15-B887-4BB4-A3A8-89A5E12547FC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573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D0C15-B887-4BB4-A3A8-89A5E12547F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573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D0C15-B887-4BB4-A3A8-89A5E12547FC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57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D0C15-B887-4BB4-A3A8-89A5E12547F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573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D0C15-B887-4BB4-A3A8-89A5E12547F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573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D0C15-B887-4BB4-A3A8-89A5E12547FC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573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D0C15-B887-4BB4-A3A8-89A5E12547F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573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D0C15-B887-4BB4-A3A8-89A5E12547F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573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D0C15-B887-4BB4-A3A8-89A5E12547F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573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D0C15-B887-4BB4-A3A8-89A5E12547FC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57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FAB5740-8F90-4E58-91D3-2D14FBA305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AC73-2771-4C43-9227-04636DE43D3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4B5B-9DC9-45DC-BDD3-D24D424923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DE6027-EDDB-4316-8047-F039742A2DF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A2FA-7DA5-4901-804D-77AF21088F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4311-93B0-47C3-A2C0-876AA86813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D3E2D23-60D8-4BA2-9B3A-CB84844E174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D271-2D60-4690-8E68-934A8249E60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8" name="Picture 3" descr="C:\Users\Alexander Millan\Documents\SLHSRobotics\WebSite\FIRST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453" y="6160259"/>
            <a:ext cx="730622" cy="65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223124"/>
            <a:ext cx="1143000" cy="560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194549"/>
            <a:ext cx="1750842" cy="588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6636-A040-4572-8263-3A1679DEE4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4888-8FA4-494A-9756-FD9BB6092F9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ED1C-354E-4B80-A1A3-CEF89BEC3C3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2D38DF-A484-4337-AC08-0D9533011C3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efdelphi.com/forums/papers.php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hiefdelphi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2066091"/>
            <a:ext cx="5257800" cy="1200329"/>
          </a:xfr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INTRODUCTION TO PNEUMATICS</a:t>
            </a:r>
            <a:endParaRPr lang="en-US" altLang="en-US" sz="36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3" y="5715000"/>
            <a:ext cx="1076960" cy="527685"/>
          </a:xfrm>
          <a:prstGeom prst="rect">
            <a:avLst/>
          </a:prstGeom>
        </p:spPr>
      </p:pic>
      <p:pic>
        <p:nvPicPr>
          <p:cNvPr id="11" name="Picture 3" descr="C:\Users\Alexander Millan\Documents\SLHSRobotics\WebSite\FIRSTwh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99478"/>
            <a:ext cx="1284814" cy="115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804369"/>
            <a:ext cx="2971800" cy="9991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8832" y="59246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Thanks to Ian </a:t>
            </a:r>
            <a:r>
              <a:rPr lang="en-US" dirty="0" smtClean="0"/>
              <a:t>Mackenzie</a:t>
            </a:r>
            <a:endParaRPr lang="en-US" dirty="0"/>
          </a:p>
        </p:txBody>
      </p:sp>
      <p:sp>
        <p:nvSpPr>
          <p:cNvPr id="12" name="object 3"/>
          <p:cNvSpPr/>
          <p:nvPr/>
        </p:nvSpPr>
        <p:spPr>
          <a:xfrm>
            <a:off x="2590800" y="5715000"/>
            <a:ext cx="822832" cy="6742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Pneumatic </a:t>
            </a:r>
            <a:r>
              <a:rPr lang="en-US" altLang="en-US" dirty="0" smtClean="0"/>
              <a:t>Components - REGULATOR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554163"/>
            <a:ext cx="3733800" cy="2484437"/>
          </a:xfrm>
        </p:spPr>
        <p:txBody>
          <a:bodyPr>
            <a:normAutofit fontScale="70000" lnSpcReduction="20000"/>
          </a:bodyPr>
          <a:lstStyle/>
          <a:p>
            <a:r>
              <a:rPr lang="en-US" sz="3600" spc="-25" dirty="0">
                <a:cs typeface="Times New Roman"/>
              </a:rPr>
              <a:t>Allows air from reservoirs to flow to rest of pneumatic </a:t>
            </a:r>
            <a:r>
              <a:rPr lang="en-US" sz="3600" spc="-25" dirty="0" smtClean="0">
                <a:cs typeface="Times New Roman"/>
              </a:rPr>
              <a:t>system</a:t>
            </a:r>
            <a:endParaRPr lang="en-US" sz="3600" spc="-25" dirty="0">
              <a:cs typeface="Times New Roman"/>
            </a:endParaRPr>
          </a:p>
          <a:p>
            <a:r>
              <a:rPr lang="en-US" sz="3600" spc="-25" dirty="0">
                <a:cs typeface="Times New Roman"/>
              </a:rPr>
              <a:t>Limits pressure in valves, cylinders to   60 psi</a:t>
            </a:r>
          </a:p>
        </p:txBody>
      </p:sp>
      <p:sp>
        <p:nvSpPr>
          <p:cNvPr id="4" name="object 6"/>
          <p:cNvSpPr/>
          <p:nvPr/>
        </p:nvSpPr>
        <p:spPr>
          <a:xfrm>
            <a:off x="4191000" y="1371601"/>
            <a:ext cx="45720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8522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Pneumatic Components - Pressure Sensor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1" y="1371601"/>
            <a:ext cx="3886200" cy="4160837"/>
          </a:xfrm>
        </p:spPr>
        <p:txBody>
          <a:bodyPr>
            <a:spAutoFit/>
          </a:bodyPr>
          <a:lstStyle/>
          <a:p>
            <a:r>
              <a:rPr lang="en-US" sz="2400" spc="-25" dirty="0">
                <a:cs typeface="Times New Roman"/>
              </a:rPr>
              <a:t>Detect pressure in pneumatic system</a:t>
            </a:r>
          </a:p>
          <a:p>
            <a:r>
              <a:rPr lang="en-US" sz="2400" spc="-25" dirty="0" smtClean="0">
                <a:cs typeface="Times New Roman"/>
              </a:rPr>
              <a:t>Indicate </a:t>
            </a:r>
            <a:r>
              <a:rPr lang="en-US" sz="2400" spc="-25" dirty="0">
                <a:cs typeface="Times New Roman"/>
              </a:rPr>
              <a:t>whether system is above or below a set pressure</a:t>
            </a:r>
          </a:p>
          <a:p>
            <a:r>
              <a:rPr lang="en-US" sz="2400" spc="-25" dirty="0" smtClean="0">
                <a:cs typeface="Times New Roman"/>
              </a:rPr>
              <a:t>Can </a:t>
            </a:r>
            <a:r>
              <a:rPr lang="en-US" sz="2400" spc="-25" dirty="0">
                <a:cs typeface="Times New Roman"/>
              </a:rPr>
              <a:t>be calibrated</a:t>
            </a:r>
          </a:p>
          <a:p>
            <a:r>
              <a:rPr lang="en-US" sz="2400" spc="-25" dirty="0" smtClean="0">
                <a:cs typeface="Times New Roman"/>
              </a:rPr>
              <a:t>Pressure </a:t>
            </a:r>
            <a:r>
              <a:rPr lang="en-US" sz="2400" spc="-25" dirty="0">
                <a:cs typeface="Times New Roman"/>
              </a:rPr>
              <a:t>below 105 psi: compressor on</a:t>
            </a:r>
          </a:p>
          <a:p>
            <a:r>
              <a:rPr lang="en-US" sz="2400" spc="-25" dirty="0" smtClean="0">
                <a:cs typeface="Times New Roman"/>
              </a:rPr>
              <a:t>Pressure </a:t>
            </a:r>
            <a:r>
              <a:rPr lang="en-US" sz="2400" spc="-25" dirty="0">
                <a:cs typeface="Times New Roman"/>
              </a:rPr>
              <a:t>above 115 psi: compressor off</a:t>
            </a:r>
          </a:p>
        </p:txBody>
      </p:sp>
      <p:sp>
        <p:nvSpPr>
          <p:cNvPr id="4" name="object 6"/>
          <p:cNvSpPr/>
          <p:nvPr/>
        </p:nvSpPr>
        <p:spPr>
          <a:xfrm>
            <a:off x="4343401" y="1371601"/>
            <a:ext cx="45720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202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Pneumatic Components - Solenoids</a:t>
            </a:r>
          </a:p>
        </p:txBody>
      </p:sp>
      <p:sp>
        <p:nvSpPr>
          <p:cNvPr id="6" name="object 5"/>
          <p:cNvSpPr/>
          <p:nvPr/>
        </p:nvSpPr>
        <p:spPr>
          <a:xfrm>
            <a:off x="1956433" y="3531235"/>
            <a:ext cx="178805" cy="478789"/>
          </a:xfrm>
          <a:custGeom>
            <a:avLst/>
            <a:gdLst/>
            <a:ahLst/>
            <a:cxnLst/>
            <a:rect l="l" t="t" r="r" b="b"/>
            <a:pathLst>
              <a:path w="178805" h="478789">
                <a:moveTo>
                  <a:pt x="0" y="281939"/>
                </a:moveTo>
                <a:lnTo>
                  <a:pt x="7423" y="320863"/>
                </a:lnTo>
                <a:lnTo>
                  <a:pt x="20863" y="373226"/>
                </a:lnTo>
                <a:lnTo>
                  <a:pt x="36437" y="416872"/>
                </a:lnTo>
                <a:lnTo>
                  <a:pt x="59294" y="458619"/>
                </a:lnTo>
                <a:lnTo>
                  <a:pt x="88857" y="478789"/>
                </a:lnTo>
                <a:lnTo>
                  <a:pt x="96329" y="477674"/>
                </a:lnTo>
                <a:lnTo>
                  <a:pt x="127386" y="443325"/>
                </a:lnTo>
                <a:lnTo>
                  <a:pt x="141555" y="405323"/>
                </a:lnTo>
                <a:lnTo>
                  <a:pt x="152902" y="359432"/>
                </a:lnTo>
                <a:lnTo>
                  <a:pt x="161861" y="309870"/>
                </a:lnTo>
                <a:lnTo>
                  <a:pt x="169110" y="256034"/>
                </a:lnTo>
                <a:lnTo>
                  <a:pt x="173372" y="216841"/>
                </a:lnTo>
                <a:lnTo>
                  <a:pt x="176686" y="177079"/>
                </a:lnTo>
                <a:lnTo>
                  <a:pt x="178561" y="138142"/>
                </a:lnTo>
                <a:lnTo>
                  <a:pt x="178805" y="119420"/>
                </a:lnTo>
                <a:lnTo>
                  <a:pt x="178505" y="101427"/>
                </a:lnTo>
                <a:lnTo>
                  <a:pt x="173727" y="53572"/>
                </a:lnTo>
                <a:lnTo>
                  <a:pt x="156016" y="10559"/>
                </a:lnTo>
                <a:lnTo>
                  <a:pt x="141196" y="1104"/>
                </a:lnTo>
                <a:lnTo>
                  <a:pt x="13208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3908424" y="1569085"/>
            <a:ext cx="1269" cy="303529"/>
          </a:xfrm>
          <a:custGeom>
            <a:avLst/>
            <a:gdLst/>
            <a:ahLst/>
            <a:cxnLst/>
            <a:rect l="l" t="t" r="r" b="b"/>
            <a:pathLst>
              <a:path w="1269" h="303529">
                <a:moveTo>
                  <a:pt x="0" y="0"/>
                </a:moveTo>
                <a:lnTo>
                  <a:pt x="1269" y="30352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3754754" y="1720215"/>
            <a:ext cx="345439" cy="1270"/>
          </a:xfrm>
          <a:custGeom>
            <a:avLst/>
            <a:gdLst/>
            <a:ahLst/>
            <a:cxnLst/>
            <a:rect l="l" t="t" r="r" b="b"/>
            <a:pathLst>
              <a:path w="345439" h="1270">
                <a:moveTo>
                  <a:pt x="0" y="0"/>
                </a:moveTo>
                <a:lnTo>
                  <a:pt x="345439" y="127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8"/>
          <p:cNvSpPr/>
          <p:nvPr/>
        </p:nvSpPr>
        <p:spPr>
          <a:xfrm>
            <a:off x="889634" y="2966085"/>
            <a:ext cx="6692900" cy="1631950"/>
          </a:xfrm>
          <a:custGeom>
            <a:avLst/>
            <a:gdLst/>
            <a:ahLst/>
            <a:cxnLst/>
            <a:rect l="l" t="t" r="r" b="b"/>
            <a:pathLst>
              <a:path w="6692900" h="163195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0" y="1473"/>
                </a:lnTo>
                <a:lnTo>
                  <a:pt x="0" y="2899"/>
                </a:lnTo>
                <a:lnTo>
                  <a:pt x="0" y="6769"/>
                </a:lnTo>
                <a:lnTo>
                  <a:pt x="0" y="14305"/>
                </a:lnTo>
                <a:lnTo>
                  <a:pt x="0" y="26729"/>
                </a:lnTo>
                <a:lnTo>
                  <a:pt x="0" y="45264"/>
                </a:lnTo>
                <a:lnTo>
                  <a:pt x="0" y="71130"/>
                </a:lnTo>
                <a:lnTo>
                  <a:pt x="0" y="105552"/>
                </a:lnTo>
                <a:lnTo>
                  <a:pt x="0" y="149749"/>
                </a:lnTo>
                <a:lnTo>
                  <a:pt x="0" y="204946"/>
                </a:lnTo>
                <a:lnTo>
                  <a:pt x="0" y="272363"/>
                </a:lnTo>
                <a:lnTo>
                  <a:pt x="0" y="353222"/>
                </a:lnTo>
                <a:lnTo>
                  <a:pt x="0" y="448746"/>
                </a:lnTo>
                <a:lnTo>
                  <a:pt x="0" y="560157"/>
                </a:lnTo>
                <a:lnTo>
                  <a:pt x="0" y="688677"/>
                </a:lnTo>
                <a:lnTo>
                  <a:pt x="0" y="835527"/>
                </a:lnTo>
                <a:lnTo>
                  <a:pt x="0" y="1001931"/>
                </a:lnTo>
                <a:lnTo>
                  <a:pt x="0" y="1189109"/>
                </a:lnTo>
                <a:lnTo>
                  <a:pt x="0" y="1398285"/>
                </a:lnTo>
                <a:lnTo>
                  <a:pt x="0" y="1630680"/>
                </a:lnTo>
                <a:lnTo>
                  <a:pt x="0" y="1631950"/>
                </a:lnTo>
                <a:lnTo>
                  <a:pt x="1270" y="1631950"/>
                </a:lnTo>
                <a:lnTo>
                  <a:pt x="2106" y="1631950"/>
                </a:lnTo>
                <a:lnTo>
                  <a:pt x="7959" y="1631950"/>
                </a:lnTo>
                <a:lnTo>
                  <a:pt x="23845" y="1631950"/>
                </a:lnTo>
                <a:lnTo>
                  <a:pt x="54782" y="1631949"/>
                </a:lnTo>
                <a:lnTo>
                  <a:pt x="105787" y="1631950"/>
                </a:lnTo>
                <a:lnTo>
                  <a:pt x="181875" y="1631950"/>
                </a:lnTo>
                <a:lnTo>
                  <a:pt x="288064" y="1631950"/>
                </a:lnTo>
                <a:lnTo>
                  <a:pt x="429371" y="1631950"/>
                </a:lnTo>
                <a:lnTo>
                  <a:pt x="610813" y="1631950"/>
                </a:lnTo>
                <a:lnTo>
                  <a:pt x="837406" y="1631950"/>
                </a:lnTo>
                <a:lnTo>
                  <a:pt x="1114167" y="1631950"/>
                </a:lnTo>
                <a:lnTo>
                  <a:pt x="1446113" y="1631950"/>
                </a:lnTo>
                <a:lnTo>
                  <a:pt x="1838261" y="1631950"/>
                </a:lnTo>
                <a:lnTo>
                  <a:pt x="2295627" y="1631950"/>
                </a:lnTo>
                <a:lnTo>
                  <a:pt x="2823229" y="1631950"/>
                </a:lnTo>
                <a:lnTo>
                  <a:pt x="3426084" y="1631950"/>
                </a:lnTo>
                <a:lnTo>
                  <a:pt x="4109207" y="1631950"/>
                </a:lnTo>
                <a:lnTo>
                  <a:pt x="4877616" y="1631950"/>
                </a:lnTo>
                <a:lnTo>
                  <a:pt x="5736328" y="1631950"/>
                </a:lnTo>
                <a:lnTo>
                  <a:pt x="6690360" y="1631950"/>
                </a:lnTo>
                <a:lnTo>
                  <a:pt x="6691630" y="1631950"/>
                </a:lnTo>
                <a:lnTo>
                  <a:pt x="6692900" y="1630680"/>
                </a:lnTo>
                <a:lnTo>
                  <a:pt x="6692899" y="1630476"/>
                </a:lnTo>
                <a:lnTo>
                  <a:pt x="6692900" y="1629050"/>
                </a:lnTo>
                <a:lnTo>
                  <a:pt x="6692900" y="1625180"/>
                </a:lnTo>
                <a:lnTo>
                  <a:pt x="6692900" y="1617644"/>
                </a:lnTo>
                <a:lnTo>
                  <a:pt x="6692900" y="1605220"/>
                </a:lnTo>
                <a:lnTo>
                  <a:pt x="6692900" y="1586685"/>
                </a:lnTo>
                <a:lnTo>
                  <a:pt x="6692899" y="1560819"/>
                </a:lnTo>
                <a:lnTo>
                  <a:pt x="6692900" y="1526397"/>
                </a:lnTo>
                <a:lnTo>
                  <a:pt x="6692900" y="1482200"/>
                </a:lnTo>
                <a:lnTo>
                  <a:pt x="6692899" y="1427003"/>
                </a:lnTo>
                <a:lnTo>
                  <a:pt x="6692900" y="1359586"/>
                </a:lnTo>
                <a:lnTo>
                  <a:pt x="6692900" y="1278727"/>
                </a:lnTo>
                <a:lnTo>
                  <a:pt x="6692900" y="1183203"/>
                </a:lnTo>
                <a:lnTo>
                  <a:pt x="6692899" y="1071792"/>
                </a:lnTo>
                <a:lnTo>
                  <a:pt x="6692900" y="943272"/>
                </a:lnTo>
                <a:lnTo>
                  <a:pt x="6692900" y="796422"/>
                </a:lnTo>
                <a:lnTo>
                  <a:pt x="6692899" y="630018"/>
                </a:lnTo>
                <a:lnTo>
                  <a:pt x="6692900" y="442840"/>
                </a:lnTo>
                <a:lnTo>
                  <a:pt x="6692900" y="233664"/>
                </a:lnTo>
                <a:lnTo>
                  <a:pt x="6692900" y="1270"/>
                </a:lnTo>
                <a:lnTo>
                  <a:pt x="6691630" y="0"/>
                </a:lnTo>
                <a:lnTo>
                  <a:pt x="6690360" y="0"/>
                </a:lnTo>
                <a:lnTo>
                  <a:pt x="6689523" y="0"/>
                </a:lnTo>
                <a:lnTo>
                  <a:pt x="6683670" y="0"/>
                </a:lnTo>
                <a:lnTo>
                  <a:pt x="6667784" y="0"/>
                </a:lnTo>
                <a:lnTo>
                  <a:pt x="6636847" y="0"/>
                </a:lnTo>
                <a:lnTo>
                  <a:pt x="6585842" y="0"/>
                </a:lnTo>
                <a:lnTo>
                  <a:pt x="6509754" y="0"/>
                </a:lnTo>
                <a:lnTo>
                  <a:pt x="6403565" y="0"/>
                </a:lnTo>
                <a:lnTo>
                  <a:pt x="6262258" y="0"/>
                </a:lnTo>
                <a:lnTo>
                  <a:pt x="6080816" y="0"/>
                </a:lnTo>
                <a:lnTo>
                  <a:pt x="5854223" y="0"/>
                </a:lnTo>
                <a:lnTo>
                  <a:pt x="5577462" y="0"/>
                </a:lnTo>
                <a:lnTo>
                  <a:pt x="955301" y="0"/>
                </a:lnTo>
                <a:lnTo>
                  <a:pt x="1270" y="0"/>
                </a:lnTo>
                <a:close/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9"/>
          <p:cNvSpPr/>
          <p:nvPr/>
        </p:nvSpPr>
        <p:spPr>
          <a:xfrm>
            <a:off x="5266054" y="3940810"/>
            <a:ext cx="242122" cy="0"/>
          </a:xfrm>
          <a:custGeom>
            <a:avLst/>
            <a:gdLst/>
            <a:ahLst/>
            <a:cxnLst/>
            <a:rect l="l" t="t" r="r" b="b"/>
            <a:pathLst>
              <a:path w="242122">
                <a:moveTo>
                  <a:pt x="0" y="0"/>
                </a:moveTo>
                <a:lnTo>
                  <a:pt x="242122" y="0"/>
                </a:lnTo>
              </a:path>
            </a:pathLst>
          </a:custGeom>
          <a:ln w="507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0"/>
          <p:cNvSpPr/>
          <p:nvPr/>
        </p:nvSpPr>
        <p:spPr>
          <a:xfrm>
            <a:off x="5266054" y="3925569"/>
            <a:ext cx="242281" cy="13970"/>
          </a:xfrm>
          <a:custGeom>
            <a:avLst/>
            <a:gdLst/>
            <a:ahLst/>
            <a:cxnLst/>
            <a:rect l="l" t="t" r="r" b="b"/>
            <a:pathLst>
              <a:path w="242281" h="13970">
                <a:moveTo>
                  <a:pt x="0" y="13970"/>
                </a:moveTo>
                <a:lnTo>
                  <a:pt x="242281" y="13970"/>
                </a:lnTo>
                <a:lnTo>
                  <a:pt x="242281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1"/>
          <p:cNvSpPr/>
          <p:nvPr/>
        </p:nvSpPr>
        <p:spPr>
          <a:xfrm>
            <a:off x="5266054" y="3879849"/>
            <a:ext cx="242436" cy="46989"/>
          </a:xfrm>
          <a:custGeom>
            <a:avLst/>
            <a:gdLst/>
            <a:ahLst/>
            <a:cxnLst/>
            <a:rect l="l" t="t" r="r" b="b"/>
            <a:pathLst>
              <a:path w="242436" h="46989">
                <a:moveTo>
                  <a:pt x="0" y="46990"/>
                </a:moveTo>
                <a:lnTo>
                  <a:pt x="242436" y="46990"/>
                </a:lnTo>
                <a:lnTo>
                  <a:pt x="242436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2"/>
          <p:cNvSpPr/>
          <p:nvPr/>
        </p:nvSpPr>
        <p:spPr>
          <a:xfrm>
            <a:off x="5266054" y="3573144"/>
            <a:ext cx="242536" cy="307340"/>
          </a:xfrm>
          <a:custGeom>
            <a:avLst/>
            <a:gdLst/>
            <a:ahLst/>
            <a:cxnLst/>
            <a:rect l="l" t="t" r="r" b="b"/>
            <a:pathLst>
              <a:path w="242536" h="307340">
                <a:moveTo>
                  <a:pt x="0" y="307340"/>
                </a:moveTo>
                <a:lnTo>
                  <a:pt x="242536" y="307340"/>
                </a:lnTo>
                <a:lnTo>
                  <a:pt x="242536" y="0"/>
                </a:lnTo>
                <a:lnTo>
                  <a:pt x="0" y="0"/>
                </a:lnTo>
                <a:lnTo>
                  <a:pt x="0" y="307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3"/>
          <p:cNvSpPr/>
          <p:nvPr/>
        </p:nvSpPr>
        <p:spPr>
          <a:xfrm>
            <a:off x="2889883" y="3656965"/>
            <a:ext cx="5015230" cy="201930"/>
          </a:xfrm>
          <a:custGeom>
            <a:avLst/>
            <a:gdLst/>
            <a:ahLst/>
            <a:cxnLst/>
            <a:rect l="l" t="t" r="r" b="b"/>
            <a:pathLst>
              <a:path w="5015230" h="201929">
                <a:moveTo>
                  <a:pt x="1270" y="0"/>
                </a:moveTo>
                <a:lnTo>
                  <a:pt x="0" y="0"/>
                </a:lnTo>
                <a:lnTo>
                  <a:pt x="0" y="175161"/>
                </a:lnTo>
                <a:lnTo>
                  <a:pt x="135" y="197532"/>
                </a:lnTo>
                <a:lnTo>
                  <a:pt x="1081" y="201916"/>
                </a:lnTo>
                <a:lnTo>
                  <a:pt x="5013960" y="201930"/>
                </a:lnTo>
                <a:lnTo>
                  <a:pt x="5015230" y="200660"/>
                </a:lnTo>
                <a:lnTo>
                  <a:pt x="5015230" y="26768"/>
                </a:lnTo>
                <a:lnTo>
                  <a:pt x="5014513" y="4434"/>
                </a:lnTo>
                <a:lnTo>
                  <a:pt x="5012900" y="15"/>
                </a:lnTo>
                <a:lnTo>
                  <a:pt x="127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4"/>
          <p:cNvSpPr/>
          <p:nvPr/>
        </p:nvSpPr>
        <p:spPr>
          <a:xfrm>
            <a:off x="2889883" y="3656965"/>
            <a:ext cx="5015230" cy="201930"/>
          </a:xfrm>
          <a:custGeom>
            <a:avLst/>
            <a:gdLst/>
            <a:ahLst/>
            <a:cxnLst/>
            <a:rect l="l" t="t" r="r" b="b"/>
            <a:pathLst>
              <a:path w="5015230" h="201929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0" y="1682"/>
                </a:lnTo>
                <a:lnTo>
                  <a:pt x="0" y="2661"/>
                </a:lnTo>
                <a:lnTo>
                  <a:pt x="0" y="4567"/>
                </a:lnTo>
                <a:lnTo>
                  <a:pt x="0" y="7710"/>
                </a:lnTo>
                <a:lnTo>
                  <a:pt x="0" y="12399"/>
                </a:lnTo>
                <a:lnTo>
                  <a:pt x="0" y="18942"/>
                </a:lnTo>
                <a:lnTo>
                  <a:pt x="0" y="27649"/>
                </a:lnTo>
                <a:lnTo>
                  <a:pt x="0" y="38830"/>
                </a:lnTo>
                <a:lnTo>
                  <a:pt x="0" y="52793"/>
                </a:lnTo>
                <a:lnTo>
                  <a:pt x="0" y="175161"/>
                </a:lnTo>
                <a:lnTo>
                  <a:pt x="135" y="197532"/>
                </a:lnTo>
                <a:lnTo>
                  <a:pt x="41264" y="201923"/>
                </a:lnTo>
                <a:lnTo>
                  <a:pt x="79493" y="201924"/>
                </a:lnTo>
                <a:lnTo>
                  <a:pt x="136513" y="201925"/>
                </a:lnTo>
                <a:lnTo>
                  <a:pt x="216082" y="201926"/>
                </a:lnTo>
                <a:lnTo>
                  <a:pt x="321960" y="201927"/>
                </a:lnTo>
                <a:lnTo>
                  <a:pt x="457904" y="201927"/>
                </a:lnTo>
                <a:lnTo>
                  <a:pt x="627673" y="201928"/>
                </a:lnTo>
                <a:lnTo>
                  <a:pt x="835027" y="201928"/>
                </a:lnTo>
                <a:lnTo>
                  <a:pt x="1083724" y="201929"/>
                </a:lnTo>
                <a:lnTo>
                  <a:pt x="1377523" y="201929"/>
                </a:lnTo>
                <a:lnTo>
                  <a:pt x="1720181" y="201929"/>
                </a:lnTo>
                <a:lnTo>
                  <a:pt x="2115459" y="201929"/>
                </a:lnTo>
                <a:lnTo>
                  <a:pt x="2567115" y="201929"/>
                </a:lnTo>
                <a:lnTo>
                  <a:pt x="3078907" y="201929"/>
                </a:lnTo>
                <a:lnTo>
                  <a:pt x="3654594" y="201929"/>
                </a:lnTo>
                <a:lnTo>
                  <a:pt x="4297936" y="201929"/>
                </a:lnTo>
                <a:lnTo>
                  <a:pt x="5012690" y="201930"/>
                </a:lnTo>
                <a:lnTo>
                  <a:pt x="5013960" y="201930"/>
                </a:lnTo>
                <a:lnTo>
                  <a:pt x="5015230" y="200660"/>
                </a:lnTo>
                <a:lnTo>
                  <a:pt x="5015229" y="200247"/>
                </a:lnTo>
                <a:lnTo>
                  <a:pt x="5015230" y="199268"/>
                </a:lnTo>
                <a:lnTo>
                  <a:pt x="5015230" y="197362"/>
                </a:lnTo>
                <a:lnTo>
                  <a:pt x="5015229" y="194219"/>
                </a:lnTo>
                <a:lnTo>
                  <a:pt x="5015230" y="189530"/>
                </a:lnTo>
                <a:lnTo>
                  <a:pt x="5015230" y="182987"/>
                </a:lnTo>
                <a:lnTo>
                  <a:pt x="5015229" y="174280"/>
                </a:lnTo>
                <a:lnTo>
                  <a:pt x="5015230" y="163099"/>
                </a:lnTo>
                <a:lnTo>
                  <a:pt x="5015230" y="149136"/>
                </a:lnTo>
                <a:lnTo>
                  <a:pt x="5015230" y="26768"/>
                </a:lnTo>
                <a:lnTo>
                  <a:pt x="5014513" y="4434"/>
                </a:lnTo>
                <a:lnTo>
                  <a:pt x="4972706" y="7"/>
                </a:lnTo>
                <a:lnTo>
                  <a:pt x="4934475" y="6"/>
                </a:lnTo>
                <a:lnTo>
                  <a:pt x="4877453" y="5"/>
                </a:lnTo>
                <a:lnTo>
                  <a:pt x="4797883" y="4"/>
                </a:lnTo>
                <a:lnTo>
                  <a:pt x="4692004" y="3"/>
                </a:lnTo>
                <a:lnTo>
                  <a:pt x="4556059" y="2"/>
                </a:lnTo>
                <a:lnTo>
                  <a:pt x="4386288" y="1"/>
                </a:lnTo>
                <a:lnTo>
                  <a:pt x="4178934" y="1"/>
                </a:lnTo>
                <a:lnTo>
                  <a:pt x="3930236" y="0"/>
                </a:lnTo>
                <a:lnTo>
                  <a:pt x="3636437" y="0"/>
                </a:lnTo>
                <a:lnTo>
                  <a:pt x="3293778" y="0"/>
                </a:lnTo>
                <a:lnTo>
                  <a:pt x="2898500" y="0"/>
                </a:lnTo>
                <a:lnTo>
                  <a:pt x="2446844" y="0"/>
                </a:lnTo>
                <a:lnTo>
                  <a:pt x="1935052" y="0"/>
                </a:lnTo>
                <a:lnTo>
                  <a:pt x="1359365" y="0"/>
                </a:lnTo>
                <a:lnTo>
                  <a:pt x="716023" y="0"/>
                </a:lnTo>
                <a:lnTo>
                  <a:pt x="127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5"/>
          <p:cNvSpPr/>
          <p:nvPr/>
        </p:nvSpPr>
        <p:spPr>
          <a:xfrm>
            <a:off x="2058033" y="3488055"/>
            <a:ext cx="2617470" cy="554990"/>
          </a:xfrm>
          <a:custGeom>
            <a:avLst/>
            <a:gdLst/>
            <a:ahLst/>
            <a:cxnLst/>
            <a:rect l="l" t="t" r="r" b="b"/>
            <a:pathLst>
              <a:path w="2617470" h="554990">
                <a:moveTo>
                  <a:pt x="2617470" y="0"/>
                </a:moveTo>
                <a:lnTo>
                  <a:pt x="0" y="0"/>
                </a:lnTo>
                <a:lnTo>
                  <a:pt x="0" y="554990"/>
                </a:lnTo>
                <a:lnTo>
                  <a:pt x="2617470" y="554990"/>
                </a:lnTo>
                <a:lnTo>
                  <a:pt x="261747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6"/>
          <p:cNvSpPr/>
          <p:nvPr/>
        </p:nvSpPr>
        <p:spPr>
          <a:xfrm>
            <a:off x="2058033" y="3488055"/>
            <a:ext cx="2617470" cy="554990"/>
          </a:xfrm>
          <a:custGeom>
            <a:avLst/>
            <a:gdLst/>
            <a:ahLst/>
            <a:cxnLst/>
            <a:rect l="l" t="t" r="r" b="b"/>
            <a:pathLst>
              <a:path w="2617470" h="55499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0" y="1821"/>
                </a:lnTo>
                <a:lnTo>
                  <a:pt x="0" y="3130"/>
                </a:lnTo>
                <a:lnTo>
                  <a:pt x="0" y="5679"/>
                </a:lnTo>
                <a:lnTo>
                  <a:pt x="0" y="9882"/>
                </a:lnTo>
                <a:lnTo>
                  <a:pt x="0" y="16151"/>
                </a:lnTo>
                <a:lnTo>
                  <a:pt x="0" y="24901"/>
                </a:lnTo>
                <a:lnTo>
                  <a:pt x="0" y="36545"/>
                </a:lnTo>
                <a:lnTo>
                  <a:pt x="0" y="51496"/>
                </a:lnTo>
                <a:lnTo>
                  <a:pt x="0" y="70167"/>
                </a:lnTo>
                <a:lnTo>
                  <a:pt x="0" y="92972"/>
                </a:lnTo>
                <a:lnTo>
                  <a:pt x="0" y="120324"/>
                </a:lnTo>
                <a:lnTo>
                  <a:pt x="0" y="152637"/>
                </a:lnTo>
                <a:lnTo>
                  <a:pt x="0" y="190324"/>
                </a:lnTo>
                <a:lnTo>
                  <a:pt x="0" y="233799"/>
                </a:lnTo>
                <a:lnTo>
                  <a:pt x="0" y="283474"/>
                </a:lnTo>
                <a:lnTo>
                  <a:pt x="0" y="339763"/>
                </a:lnTo>
                <a:lnTo>
                  <a:pt x="0" y="403080"/>
                </a:lnTo>
                <a:lnTo>
                  <a:pt x="0" y="473837"/>
                </a:lnTo>
                <a:lnTo>
                  <a:pt x="0" y="552450"/>
                </a:lnTo>
                <a:lnTo>
                  <a:pt x="0" y="553720"/>
                </a:lnTo>
                <a:lnTo>
                  <a:pt x="0" y="554990"/>
                </a:lnTo>
                <a:lnTo>
                  <a:pt x="1270" y="554990"/>
                </a:lnTo>
                <a:lnTo>
                  <a:pt x="1596" y="554990"/>
                </a:lnTo>
                <a:lnTo>
                  <a:pt x="3884" y="554990"/>
                </a:lnTo>
                <a:lnTo>
                  <a:pt x="10095" y="554990"/>
                </a:lnTo>
                <a:lnTo>
                  <a:pt x="22189" y="554990"/>
                </a:lnTo>
                <a:lnTo>
                  <a:pt x="42128" y="554990"/>
                </a:lnTo>
                <a:lnTo>
                  <a:pt x="71873" y="554990"/>
                </a:lnTo>
                <a:lnTo>
                  <a:pt x="113385" y="554990"/>
                </a:lnTo>
                <a:lnTo>
                  <a:pt x="168625" y="554990"/>
                </a:lnTo>
                <a:lnTo>
                  <a:pt x="239555" y="554990"/>
                </a:lnTo>
                <a:lnTo>
                  <a:pt x="328136" y="554990"/>
                </a:lnTo>
                <a:lnTo>
                  <a:pt x="436328" y="554990"/>
                </a:lnTo>
                <a:lnTo>
                  <a:pt x="566094" y="554990"/>
                </a:lnTo>
                <a:lnTo>
                  <a:pt x="719395" y="554990"/>
                </a:lnTo>
                <a:lnTo>
                  <a:pt x="898190" y="554990"/>
                </a:lnTo>
                <a:lnTo>
                  <a:pt x="1104443" y="554990"/>
                </a:lnTo>
                <a:lnTo>
                  <a:pt x="1340114" y="554990"/>
                </a:lnTo>
                <a:lnTo>
                  <a:pt x="1607163" y="554990"/>
                </a:lnTo>
                <a:lnTo>
                  <a:pt x="1907553" y="554990"/>
                </a:lnTo>
                <a:lnTo>
                  <a:pt x="2243245" y="554990"/>
                </a:lnTo>
                <a:lnTo>
                  <a:pt x="2616200" y="554990"/>
                </a:lnTo>
                <a:lnTo>
                  <a:pt x="2617470" y="554990"/>
                </a:lnTo>
                <a:lnTo>
                  <a:pt x="2617470" y="553720"/>
                </a:lnTo>
                <a:lnTo>
                  <a:pt x="2617470" y="552450"/>
                </a:lnTo>
                <a:lnTo>
                  <a:pt x="2617470" y="551898"/>
                </a:lnTo>
                <a:lnTo>
                  <a:pt x="2617470" y="550589"/>
                </a:lnTo>
                <a:lnTo>
                  <a:pt x="2617470" y="548040"/>
                </a:lnTo>
                <a:lnTo>
                  <a:pt x="2617470" y="543837"/>
                </a:lnTo>
                <a:lnTo>
                  <a:pt x="2617470" y="537568"/>
                </a:lnTo>
                <a:lnTo>
                  <a:pt x="2617469" y="528818"/>
                </a:lnTo>
                <a:lnTo>
                  <a:pt x="2617470" y="517174"/>
                </a:lnTo>
                <a:lnTo>
                  <a:pt x="2617470" y="502223"/>
                </a:lnTo>
                <a:lnTo>
                  <a:pt x="2617470" y="483552"/>
                </a:lnTo>
                <a:lnTo>
                  <a:pt x="2617470" y="460747"/>
                </a:lnTo>
                <a:lnTo>
                  <a:pt x="2617470" y="270245"/>
                </a:lnTo>
                <a:lnTo>
                  <a:pt x="2617469" y="213956"/>
                </a:lnTo>
                <a:lnTo>
                  <a:pt x="2617470" y="150639"/>
                </a:lnTo>
                <a:lnTo>
                  <a:pt x="2617470" y="79882"/>
                </a:lnTo>
                <a:lnTo>
                  <a:pt x="2617470" y="1270"/>
                </a:lnTo>
                <a:lnTo>
                  <a:pt x="2617470" y="0"/>
                </a:lnTo>
                <a:lnTo>
                  <a:pt x="2616200" y="0"/>
                </a:lnTo>
                <a:lnTo>
                  <a:pt x="2615873" y="0"/>
                </a:lnTo>
                <a:lnTo>
                  <a:pt x="2613585" y="0"/>
                </a:lnTo>
                <a:lnTo>
                  <a:pt x="2607374" y="0"/>
                </a:lnTo>
                <a:lnTo>
                  <a:pt x="2595280" y="0"/>
                </a:lnTo>
                <a:lnTo>
                  <a:pt x="2575341" y="0"/>
                </a:lnTo>
                <a:lnTo>
                  <a:pt x="2545596" y="0"/>
                </a:lnTo>
                <a:lnTo>
                  <a:pt x="2504084" y="0"/>
                </a:lnTo>
                <a:lnTo>
                  <a:pt x="2448844" y="0"/>
                </a:lnTo>
                <a:lnTo>
                  <a:pt x="2377914" y="0"/>
                </a:lnTo>
                <a:lnTo>
                  <a:pt x="2289333" y="0"/>
                </a:lnTo>
                <a:lnTo>
                  <a:pt x="2181141" y="0"/>
                </a:lnTo>
                <a:lnTo>
                  <a:pt x="2051375" y="0"/>
                </a:lnTo>
                <a:lnTo>
                  <a:pt x="1898074" y="0"/>
                </a:lnTo>
                <a:lnTo>
                  <a:pt x="1719279" y="0"/>
                </a:lnTo>
                <a:lnTo>
                  <a:pt x="1513026" y="0"/>
                </a:lnTo>
                <a:lnTo>
                  <a:pt x="1277355" y="0"/>
                </a:lnTo>
                <a:lnTo>
                  <a:pt x="1010306" y="0"/>
                </a:lnTo>
                <a:lnTo>
                  <a:pt x="709916" y="0"/>
                </a:lnTo>
                <a:lnTo>
                  <a:pt x="374224" y="0"/>
                </a:lnTo>
                <a:lnTo>
                  <a:pt x="127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7"/>
          <p:cNvSpPr/>
          <p:nvPr/>
        </p:nvSpPr>
        <p:spPr>
          <a:xfrm>
            <a:off x="3117213" y="3376294"/>
            <a:ext cx="74929" cy="78739"/>
          </a:xfrm>
          <a:custGeom>
            <a:avLst/>
            <a:gdLst/>
            <a:ahLst/>
            <a:cxnLst/>
            <a:rect l="l" t="t" r="r" b="b"/>
            <a:pathLst>
              <a:path w="74929" h="78739">
                <a:moveTo>
                  <a:pt x="74929" y="0"/>
                </a:moveTo>
                <a:lnTo>
                  <a:pt x="0" y="7620"/>
                </a:lnTo>
                <a:lnTo>
                  <a:pt x="45719" y="78740"/>
                </a:lnTo>
                <a:lnTo>
                  <a:pt x="749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8"/>
          <p:cNvSpPr/>
          <p:nvPr/>
        </p:nvSpPr>
        <p:spPr>
          <a:xfrm>
            <a:off x="3000374" y="1962785"/>
            <a:ext cx="160019" cy="1432559"/>
          </a:xfrm>
          <a:custGeom>
            <a:avLst/>
            <a:gdLst/>
            <a:ahLst/>
            <a:cxnLst/>
            <a:rect l="l" t="t" r="r" b="b"/>
            <a:pathLst>
              <a:path w="160019" h="1432559">
                <a:moveTo>
                  <a:pt x="10159" y="0"/>
                </a:moveTo>
                <a:lnTo>
                  <a:pt x="0" y="1269"/>
                </a:lnTo>
                <a:lnTo>
                  <a:pt x="151129" y="1432559"/>
                </a:lnTo>
                <a:lnTo>
                  <a:pt x="160019" y="1432559"/>
                </a:lnTo>
                <a:lnTo>
                  <a:pt x="10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19"/>
          <p:cNvSpPr/>
          <p:nvPr/>
        </p:nvSpPr>
        <p:spPr>
          <a:xfrm>
            <a:off x="7757794" y="3499485"/>
            <a:ext cx="74929" cy="81280"/>
          </a:xfrm>
          <a:custGeom>
            <a:avLst/>
            <a:gdLst/>
            <a:ahLst/>
            <a:cxnLst/>
            <a:rect l="l" t="t" r="r" b="b"/>
            <a:pathLst>
              <a:path w="74929" h="81279">
                <a:moveTo>
                  <a:pt x="0" y="0"/>
                </a:moveTo>
                <a:lnTo>
                  <a:pt x="24129" y="81279"/>
                </a:lnTo>
                <a:lnTo>
                  <a:pt x="74929" y="126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0"/>
          <p:cNvSpPr/>
          <p:nvPr/>
        </p:nvSpPr>
        <p:spPr>
          <a:xfrm>
            <a:off x="7788273" y="2289174"/>
            <a:ext cx="226059" cy="1233170"/>
          </a:xfrm>
          <a:custGeom>
            <a:avLst/>
            <a:gdLst/>
            <a:ahLst/>
            <a:cxnLst/>
            <a:rect l="l" t="t" r="r" b="b"/>
            <a:pathLst>
              <a:path w="226059" h="1233170">
                <a:moveTo>
                  <a:pt x="215900" y="0"/>
                </a:moveTo>
                <a:lnTo>
                  <a:pt x="0" y="1230629"/>
                </a:lnTo>
                <a:lnTo>
                  <a:pt x="8889" y="1233170"/>
                </a:lnTo>
                <a:lnTo>
                  <a:pt x="226059" y="1269"/>
                </a:lnTo>
                <a:lnTo>
                  <a:pt x="215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1"/>
          <p:cNvSpPr/>
          <p:nvPr/>
        </p:nvSpPr>
        <p:spPr>
          <a:xfrm>
            <a:off x="5701663" y="3037205"/>
            <a:ext cx="74930" cy="77470"/>
          </a:xfrm>
          <a:custGeom>
            <a:avLst/>
            <a:gdLst/>
            <a:ahLst/>
            <a:cxnLst/>
            <a:rect l="l" t="t" r="r" b="b"/>
            <a:pathLst>
              <a:path w="74930" h="77470">
                <a:moveTo>
                  <a:pt x="74930" y="0"/>
                </a:moveTo>
                <a:lnTo>
                  <a:pt x="0" y="2540"/>
                </a:lnTo>
                <a:lnTo>
                  <a:pt x="40639" y="77470"/>
                </a:lnTo>
                <a:lnTo>
                  <a:pt x="749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2"/>
          <p:cNvSpPr/>
          <p:nvPr/>
        </p:nvSpPr>
        <p:spPr>
          <a:xfrm>
            <a:off x="5692774" y="1872615"/>
            <a:ext cx="52069" cy="1181100"/>
          </a:xfrm>
          <a:custGeom>
            <a:avLst/>
            <a:gdLst/>
            <a:ahLst/>
            <a:cxnLst/>
            <a:rect l="l" t="t" r="r" b="b"/>
            <a:pathLst>
              <a:path w="52069" h="1181100">
                <a:moveTo>
                  <a:pt x="10159" y="0"/>
                </a:moveTo>
                <a:lnTo>
                  <a:pt x="0" y="0"/>
                </a:lnTo>
                <a:lnTo>
                  <a:pt x="43179" y="1181100"/>
                </a:lnTo>
                <a:lnTo>
                  <a:pt x="52069" y="1181100"/>
                </a:lnTo>
                <a:lnTo>
                  <a:pt x="10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3"/>
          <p:cNvSpPr/>
          <p:nvPr/>
        </p:nvSpPr>
        <p:spPr>
          <a:xfrm>
            <a:off x="1487804" y="3368674"/>
            <a:ext cx="76200" cy="74929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76200" y="0"/>
                </a:moveTo>
                <a:lnTo>
                  <a:pt x="0" y="0"/>
                </a:lnTo>
                <a:lnTo>
                  <a:pt x="38100" y="74929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4"/>
          <p:cNvSpPr/>
          <p:nvPr/>
        </p:nvSpPr>
        <p:spPr>
          <a:xfrm>
            <a:off x="1519554" y="2144394"/>
            <a:ext cx="11430" cy="1239520"/>
          </a:xfrm>
          <a:custGeom>
            <a:avLst/>
            <a:gdLst/>
            <a:ahLst/>
            <a:cxnLst/>
            <a:rect l="l" t="t" r="r" b="b"/>
            <a:pathLst>
              <a:path w="11430" h="1239520">
                <a:moveTo>
                  <a:pt x="8889" y="0"/>
                </a:moveTo>
                <a:lnTo>
                  <a:pt x="0" y="0"/>
                </a:lnTo>
                <a:lnTo>
                  <a:pt x="1269" y="1239520"/>
                </a:lnTo>
                <a:lnTo>
                  <a:pt x="11430" y="1239520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5"/>
          <p:cNvSpPr txBox="1"/>
          <p:nvPr/>
        </p:nvSpPr>
        <p:spPr>
          <a:xfrm>
            <a:off x="2615563" y="1729105"/>
            <a:ext cx="808990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0" dirty="0" smtClean="0">
                <a:latin typeface="Times New Roman"/>
                <a:cs typeface="Times New Roman"/>
              </a:rPr>
              <a:t>i</a:t>
            </a:r>
            <a:r>
              <a:rPr sz="1600" b="1" spc="-20" dirty="0" smtClean="0">
                <a:latin typeface="Times New Roman"/>
                <a:cs typeface="Times New Roman"/>
              </a:rPr>
              <a:t>r</a:t>
            </a:r>
            <a:r>
              <a:rPr sz="1600" b="1" spc="0" dirty="0" smtClean="0">
                <a:latin typeface="Times New Roman"/>
                <a:cs typeface="Times New Roman"/>
              </a:rPr>
              <a:t>o</a:t>
            </a:r>
            <a:r>
              <a:rPr sz="1600" b="1" spc="-10" dirty="0" smtClean="0">
                <a:latin typeface="Times New Roman"/>
                <a:cs typeface="Times New Roman"/>
              </a:rPr>
              <a:t>n c</a:t>
            </a:r>
            <a:r>
              <a:rPr sz="1600" b="1" spc="0" dirty="0" smtClean="0">
                <a:latin typeface="Times New Roman"/>
                <a:cs typeface="Times New Roman"/>
              </a:rPr>
              <a:t>o</a:t>
            </a:r>
            <a:r>
              <a:rPr sz="1600" b="1" spc="-20" dirty="0" smtClean="0">
                <a:latin typeface="Times New Roman"/>
                <a:cs typeface="Times New Roman"/>
              </a:rPr>
              <a:t>r</a:t>
            </a:r>
            <a:r>
              <a:rPr sz="1600" b="1" spc="-10" dirty="0" smtClean="0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7" name="object 26"/>
          <p:cNvSpPr txBox="1"/>
          <p:nvPr/>
        </p:nvSpPr>
        <p:spPr>
          <a:xfrm>
            <a:off x="4841874" y="1508124"/>
            <a:ext cx="3299460" cy="795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 smtClean="0">
                <a:latin typeface="Times New Roman"/>
                <a:cs typeface="Times New Roman"/>
              </a:rPr>
              <a:t>ele</a:t>
            </a:r>
            <a:r>
              <a:rPr sz="1600" b="1" spc="-20" dirty="0" smtClean="0">
                <a:latin typeface="Times New Roman"/>
                <a:cs typeface="Times New Roman"/>
              </a:rPr>
              <a:t>c</a:t>
            </a:r>
            <a:r>
              <a:rPr sz="1600" b="1" spc="-15" dirty="0" smtClean="0">
                <a:latin typeface="Times New Roman"/>
                <a:cs typeface="Times New Roman"/>
              </a:rPr>
              <a:t>t</a:t>
            </a:r>
            <a:r>
              <a:rPr sz="1600" b="1" spc="-10" dirty="0" smtClean="0">
                <a:latin typeface="Times New Roman"/>
                <a:cs typeface="Times New Roman"/>
              </a:rPr>
              <a:t>r</a:t>
            </a:r>
            <a:r>
              <a:rPr sz="1600" b="1" spc="0" dirty="0" smtClean="0">
                <a:latin typeface="Times New Roman"/>
                <a:cs typeface="Times New Roman"/>
              </a:rPr>
              <a:t>o</a:t>
            </a:r>
            <a:r>
              <a:rPr sz="1600" b="1" spc="-50" dirty="0" smtClean="0">
                <a:latin typeface="Times New Roman"/>
                <a:cs typeface="Times New Roman"/>
              </a:rPr>
              <a:t>m</a:t>
            </a:r>
            <a:r>
              <a:rPr sz="1600" b="1" spc="0" dirty="0" smtClean="0">
                <a:latin typeface="Times New Roman"/>
                <a:cs typeface="Times New Roman"/>
              </a:rPr>
              <a:t>a</a:t>
            </a:r>
            <a:r>
              <a:rPr sz="1600" b="1" spc="-10" dirty="0" smtClean="0">
                <a:latin typeface="Times New Roman"/>
                <a:cs typeface="Times New Roman"/>
              </a:rPr>
              <a:t>gnetic c</a:t>
            </a:r>
            <a:r>
              <a:rPr sz="1600" b="1" spc="0" dirty="0" smtClean="0">
                <a:latin typeface="Times New Roman"/>
                <a:cs typeface="Times New Roman"/>
              </a:rPr>
              <a:t>o</a:t>
            </a:r>
            <a:r>
              <a:rPr sz="1600" b="1" spc="-10" dirty="0" smtClean="0">
                <a:latin typeface="Times New Roman"/>
                <a:cs typeface="Times New Roman"/>
              </a:rPr>
              <a:t>i</a:t>
            </a:r>
            <a:r>
              <a:rPr sz="1600" b="1" spc="-5" dirty="0" smtClean="0">
                <a:latin typeface="Times New Roman"/>
                <a:cs typeface="Times New Roman"/>
              </a:rPr>
              <a:t>l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30"/>
              </a:spcBef>
            </a:pPr>
            <a:endParaRPr sz="1300"/>
          </a:p>
          <a:p>
            <a:pPr marR="12700" algn="r">
              <a:lnSpc>
                <a:spcPct val="100000"/>
              </a:lnSpc>
            </a:pPr>
            <a:r>
              <a:rPr sz="1600" b="1" spc="-10" dirty="0" smtClean="0">
                <a:latin typeface="Times New Roman"/>
                <a:cs typeface="Times New Roman"/>
              </a:rPr>
              <a:t>r</a:t>
            </a:r>
            <a:r>
              <a:rPr sz="1600" b="1" spc="0" dirty="0" smtClean="0">
                <a:latin typeface="Times New Roman"/>
                <a:cs typeface="Times New Roman"/>
              </a:rPr>
              <a:t>o</a:t>
            </a:r>
            <a:r>
              <a:rPr sz="1600" b="1" spc="-10" dirty="0" smtClean="0">
                <a:latin typeface="Times New Roman"/>
                <a:cs typeface="Times New Roman"/>
              </a:rPr>
              <a:t>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8" name="object 27"/>
          <p:cNvSpPr txBox="1"/>
          <p:nvPr/>
        </p:nvSpPr>
        <p:spPr>
          <a:xfrm>
            <a:off x="1236343" y="1867535"/>
            <a:ext cx="577850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 smtClean="0">
                <a:latin typeface="Times New Roman"/>
                <a:cs typeface="Times New Roman"/>
              </a:rPr>
              <a:t>s</a:t>
            </a:r>
            <a:r>
              <a:rPr sz="1600" b="1" spc="-10" dirty="0" smtClean="0">
                <a:latin typeface="Times New Roman"/>
                <a:cs typeface="Times New Roman"/>
              </a:rPr>
              <a:t>pr</a:t>
            </a:r>
            <a:r>
              <a:rPr sz="1600" b="1" spc="0" dirty="0" smtClean="0">
                <a:latin typeface="Times New Roman"/>
                <a:cs typeface="Times New Roman"/>
              </a:rPr>
              <a:t>i</a:t>
            </a:r>
            <a:r>
              <a:rPr sz="1600" b="1" spc="-20" dirty="0" smtClean="0">
                <a:latin typeface="Times New Roman"/>
                <a:cs typeface="Times New Roman"/>
              </a:rPr>
              <a:t>n</a:t>
            </a:r>
            <a:r>
              <a:rPr sz="1600" b="1" spc="-10" dirty="0" smtClean="0">
                <a:latin typeface="Times New Roman"/>
                <a:cs typeface="Times New Roman"/>
              </a:rPr>
              <a:t>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9" name="object 28"/>
          <p:cNvSpPr/>
          <p:nvPr/>
        </p:nvSpPr>
        <p:spPr>
          <a:xfrm>
            <a:off x="3913504" y="3134994"/>
            <a:ext cx="749056" cy="1177289"/>
          </a:xfrm>
          <a:custGeom>
            <a:avLst/>
            <a:gdLst/>
            <a:ahLst/>
            <a:cxnLst/>
            <a:rect l="l" t="t" r="r" b="b"/>
            <a:pathLst>
              <a:path w="749056" h="1177289">
                <a:moveTo>
                  <a:pt x="0" y="695960"/>
                </a:moveTo>
                <a:lnTo>
                  <a:pt x="13230" y="737273"/>
                </a:lnTo>
                <a:lnTo>
                  <a:pt x="27358" y="777331"/>
                </a:lnTo>
                <a:lnTo>
                  <a:pt x="42328" y="816040"/>
                </a:lnTo>
                <a:lnTo>
                  <a:pt x="58084" y="853307"/>
                </a:lnTo>
                <a:lnTo>
                  <a:pt x="74572" y="889039"/>
                </a:lnTo>
                <a:lnTo>
                  <a:pt x="91737" y="923142"/>
                </a:lnTo>
                <a:lnTo>
                  <a:pt x="127873" y="986088"/>
                </a:lnTo>
                <a:lnTo>
                  <a:pt x="166052" y="1041400"/>
                </a:lnTo>
                <a:lnTo>
                  <a:pt x="205831" y="1088329"/>
                </a:lnTo>
                <a:lnTo>
                  <a:pt x="246768" y="1126129"/>
                </a:lnTo>
                <a:lnTo>
                  <a:pt x="288422" y="1154054"/>
                </a:lnTo>
                <a:lnTo>
                  <a:pt x="330349" y="1171356"/>
                </a:lnTo>
                <a:lnTo>
                  <a:pt x="372110" y="1177290"/>
                </a:lnTo>
                <a:lnTo>
                  <a:pt x="399007" y="1175337"/>
                </a:lnTo>
                <a:lnTo>
                  <a:pt x="448590" y="1160410"/>
                </a:lnTo>
                <a:lnTo>
                  <a:pt x="492879" y="1132324"/>
                </a:lnTo>
                <a:lnTo>
                  <a:pt x="532252" y="1092921"/>
                </a:lnTo>
                <a:lnTo>
                  <a:pt x="567091" y="1044047"/>
                </a:lnTo>
                <a:lnTo>
                  <a:pt x="597777" y="987545"/>
                </a:lnTo>
                <a:lnTo>
                  <a:pt x="624692" y="925260"/>
                </a:lnTo>
                <a:lnTo>
                  <a:pt x="648215" y="859035"/>
                </a:lnTo>
                <a:lnTo>
                  <a:pt x="668729" y="790715"/>
                </a:lnTo>
                <a:lnTo>
                  <a:pt x="686614" y="722143"/>
                </a:lnTo>
                <a:lnTo>
                  <a:pt x="703829" y="648095"/>
                </a:lnTo>
                <a:lnTo>
                  <a:pt x="712790" y="605767"/>
                </a:lnTo>
                <a:lnTo>
                  <a:pt x="721316" y="561804"/>
                </a:lnTo>
                <a:lnTo>
                  <a:pt x="729152" y="516656"/>
                </a:lnTo>
                <a:lnTo>
                  <a:pt x="736044" y="470773"/>
                </a:lnTo>
                <a:lnTo>
                  <a:pt x="741735" y="424604"/>
                </a:lnTo>
                <a:lnTo>
                  <a:pt x="745971" y="378599"/>
                </a:lnTo>
                <a:lnTo>
                  <a:pt x="748497" y="333207"/>
                </a:lnTo>
                <a:lnTo>
                  <a:pt x="749056" y="288878"/>
                </a:lnTo>
                <a:lnTo>
                  <a:pt x="747395" y="246062"/>
                </a:lnTo>
                <a:lnTo>
                  <a:pt x="743256" y="205208"/>
                </a:lnTo>
                <a:lnTo>
                  <a:pt x="736386" y="166766"/>
                </a:lnTo>
                <a:lnTo>
                  <a:pt x="713430" y="98915"/>
                </a:lnTo>
                <a:lnTo>
                  <a:pt x="676483" y="46106"/>
                </a:lnTo>
                <a:lnTo>
                  <a:pt x="623503" y="11935"/>
                </a:lnTo>
                <a:lnTo>
                  <a:pt x="590363" y="2963"/>
                </a:lnTo>
                <a:lnTo>
                  <a:pt x="5524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29"/>
          <p:cNvSpPr/>
          <p:nvPr/>
        </p:nvSpPr>
        <p:spPr>
          <a:xfrm>
            <a:off x="4277517" y="3134994"/>
            <a:ext cx="184626" cy="698500"/>
          </a:xfrm>
          <a:custGeom>
            <a:avLst/>
            <a:gdLst/>
            <a:ahLst/>
            <a:cxnLst/>
            <a:rect l="l" t="t" r="r" b="b"/>
            <a:pathLst>
              <a:path w="184626" h="698500">
                <a:moveTo>
                  <a:pt x="67786" y="698500"/>
                </a:moveTo>
                <a:lnTo>
                  <a:pt x="57602" y="658860"/>
                </a:lnTo>
                <a:lnTo>
                  <a:pt x="47431" y="616842"/>
                </a:lnTo>
                <a:lnTo>
                  <a:pt x="37552" y="572925"/>
                </a:lnTo>
                <a:lnTo>
                  <a:pt x="28243" y="527588"/>
                </a:lnTo>
                <a:lnTo>
                  <a:pt x="19784" y="481310"/>
                </a:lnTo>
                <a:lnTo>
                  <a:pt x="12453" y="434569"/>
                </a:lnTo>
                <a:lnTo>
                  <a:pt x="6530" y="387846"/>
                </a:lnTo>
                <a:lnTo>
                  <a:pt x="2294" y="341619"/>
                </a:lnTo>
                <a:lnTo>
                  <a:pt x="24" y="296368"/>
                </a:lnTo>
                <a:lnTo>
                  <a:pt x="0" y="252571"/>
                </a:lnTo>
                <a:lnTo>
                  <a:pt x="2499" y="210707"/>
                </a:lnTo>
                <a:lnTo>
                  <a:pt x="7801" y="171256"/>
                </a:lnTo>
                <a:lnTo>
                  <a:pt x="27932" y="101509"/>
                </a:lnTo>
                <a:lnTo>
                  <a:pt x="62624" y="47162"/>
                </a:lnTo>
                <a:lnTo>
                  <a:pt x="114112" y="12048"/>
                </a:lnTo>
                <a:lnTo>
                  <a:pt x="146851" y="2901"/>
                </a:lnTo>
                <a:lnTo>
                  <a:pt x="184626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0"/>
          <p:cNvSpPr/>
          <p:nvPr/>
        </p:nvSpPr>
        <p:spPr>
          <a:xfrm>
            <a:off x="4352924" y="3134994"/>
            <a:ext cx="750211" cy="1177289"/>
          </a:xfrm>
          <a:custGeom>
            <a:avLst/>
            <a:gdLst/>
            <a:ahLst/>
            <a:cxnLst/>
            <a:rect l="l" t="t" r="r" b="b"/>
            <a:pathLst>
              <a:path w="750211" h="1177289">
                <a:moveTo>
                  <a:pt x="0" y="695960"/>
                </a:moveTo>
                <a:lnTo>
                  <a:pt x="13411" y="737273"/>
                </a:lnTo>
                <a:lnTo>
                  <a:pt x="27702" y="777331"/>
                </a:lnTo>
                <a:lnTo>
                  <a:pt x="42818" y="816040"/>
                </a:lnTo>
                <a:lnTo>
                  <a:pt x="58704" y="853307"/>
                </a:lnTo>
                <a:lnTo>
                  <a:pt x="75307" y="889039"/>
                </a:lnTo>
                <a:lnTo>
                  <a:pt x="92571" y="923142"/>
                </a:lnTo>
                <a:lnTo>
                  <a:pt x="128869" y="986088"/>
                </a:lnTo>
                <a:lnTo>
                  <a:pt x="167163" y="1041400"/>
                </a:lnTo>
                <a:lnTo>
                  <a:pt x="207020" y="1088329"/>
                </a:lnTo>
                <a:lnTo>
                  <a:pt x="248004" y="1126129"/>
                </a:lnTo>
                <a:lnTo>
                  <a:pt x="289681" y="1154054"/>
                </a:lnTo>
                <a:lnTo>
                  <a:pt x="331618" y="1171356"/>
                </a:lnTo>
                <a:lnTo>
                  <a:pt x="373379" y="1177290"/>
                </a:lnTo>
                <a:lnTo>
                  <a:pt x="400277" y="1175337"/>
                </a:lnTo>
                <a:lnTo>
                  <a:pt x="449860" y="1160410"/>
                </a:lnTo>
                <a:lnTo>
                  <a:pt x="494149" y="1132324"/>
                </a:lnTo>
                <a:lnTo>
                  <a:pt x="533522" y="1092921"/>
                </a:lnTo>
                <a:lnTo>
                  <a:pt x="568361" y="1044047"/>
                </a:lnTo>
                <a:lnTo>
                  <a:pt x="599047" y="987545"/>
                </a:lnTo>
                <a:lnTo>
                  <a:pt x="625962" y="925260"/>
                </a:lnTo>
                <a:lnTo>
                  <a:pt x="649485" y="859035"/>
                </a:lnTo>
                <a:lnTo>
                  <a:pt x="669999" y="790715"/>
                </a:lnTo>
                <a:lnTo>
                  <a:pt x="687884" y="722143"/>
                </a:lnTo>
                <a:lnTo>
                  <a:pt x="705099" y="648095"/>
                </a:lnTo>
                <a:lnTo>
                  <a:pt x="714058" y="605767"/>
                </a:lnTo>
                <a:lnTo>
                  <a:pt x="722581" y="561804"/>
                </a:lnTo>
                <a:lnTo>
                  <a:pt x="730412" y="516656"/>
                </a:lnTo>
                <a:lnTo>
                  <a:pt x="737294" y="470773"/>
                </a:lnTo>
                <a:lnTo>
                  <a:pt x="742971" y="424604"/>
                </a:lnTo>
                <a:lnTo>
                  <a:pt x="747187" y="378599"/>
                </a:lnTo>
                <a:lnTo>
                  <a:pt x="749686" y="333207"/>
                </a:lnTo>
                <a:lnTo>
                  <a:pt x="750211" y="288878"/>
                </a:lnTo>
                <a:lnTo>
                  <a:pt x="748506" y="246062"/>
                </a:lnTo>
                <a:lnTo>
                  <a:pt x="744315" y="205208"/>
                </a:lnTo>
                <a:lnTo>
                  <a:pt x="737382" y="166766"/>
                </a:lnTo>
                <a:lnTo>
                  <a:pt x="714264" y="98915"/>
                </a:lnTo>
                <a:lnTo>
                  <a:pt x="677103" y="46106"/>
                </a:lnTo>
                <a:lnTo>
                  <a:pt x="623848" y="11935"/>
                </a:lnTo>
                <a:lnTo>
                  <a:pt x="590545" y="2963"/>
                </a:lnTo>
                <a:lnTo>
                  <a:pt x="5524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1"/>
          <p:cNvSpPr/>
          <p:nvPr/>
        </p:nvSpPr>
        <p:spPr>
          <a:xfrm>
            <a:off x="4716937" y="3134994"/>
            <a:ext cx="184626" cy="698500"/>
          </a:xfrm>
          <a:custGeom>
            <a:avLst/>
            <a:gdLst/>
            <a:ahLst/>
            <a:cxnLst/>
            <a:rect l="l" t="t" r="r" b="b"/>
            <a:pathLst>
              <a:path w="184626" h="698500">
                <a:moveTo>
                  <a:pt x="67786" y="698500"/>
                </a:moveTo>
                <a:lnTo>
                  <a:pt x="57602" y="658860"/>
                </a:lnTo>
                <a:lnTo>
                  <a:pt x="47431" y="616842"/>
                </a:lnTo>
                <a:lnTo>
                  <a:pt x="37552" y="572925"/>
                </a:lnTo>
                <a:lnTo>
                  <a:pt x="28243" y="527588"/>
                </a:lnTo>
                <a:lnTo>
                  <a:pt x="19784" y="481310"/>
                </a:lnTo>
                <a:lnTo>
                  <a:pt x="12453" y="434569"/>
                </a:lnTo>
                <a:lnTo>
                  <a:pt x="6530" y="387846"/>
                </a:lnTo>
                <a:lnTo>
                  <a:pt x="2294" y="341619"/>
                </a:lnTo>
                <a:lnTo>
                  <a:pt x="24" y="296368"/>
                </a:lnTo>
                <a:lnTo>
                  <a:pt x="0" y="252571"/>
                </a:lnTo>
                <a:lnTo>
                  <a:pt x="2499" y="210707"/>
                </a:lnTo>
                <a:lnTo>
                  <a:pt x="7801" y="171256"/>
                </a:lnTo>
                <a:lnTo>
                  <a:pt x="27932" y="101509"/>
                </a:lnTo>
                <a:lnTo>
                  <a:pt x="62624" y="47162"/>
                </a:lnTo>
                <a:lnTo>
                  <a:pt x="114112" y="12048"/>
                </a:lnTo>
                <a:lnTo>
                  <a:pt x="146851" y="2901"/>
                </a:lnTo>
                <a:lnTo>
                  <a:pt x="184626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2"/>
          <p:cNvSpPr/>
          <p:nvPr/>
        </p:nvSpPr>
        <p:spPr>
          <a:xfrm>
            <a:off x="4785994" y="3143885"/>
            <a:ext cx="750211" cy="1176020"/>
          </a:xfrm>
          <a:custGeom>
            <a:avLst/>
            <a:gdLst/>
            <a:ahLst/>
            <a:cxnLst/>
            <a:rect l="l" t="t" r="r" b="b"/>
            <a:pathLst>
              <a:path w="750211" h="1176020">
                <a:moveTo>
                  <a:pt x="0" y="694689"/>
                </a:moveTo>
                <a:lnTo>
                  <a:pt x="13239" y="736175"/>
                </a:lnTo>
                <a:lnTo>
                  <a:pt x="27393" y="776370"/>
                </a:lnTo>
                <a:lnTo>
                  <a:pt x="42405" y="815183"/>
                </a:lnTo>
                <a:lnTo>
                  <a:pt x="58216" y="852525"/>
                </a:lnTo>
                <a:lnTo>
                  <a:pt x="74771" y="888305"/>
                </a:lnTo>
                <a:lnTo>
                  <a:pt x="92011" y="922432"/>
                </a:lnTo>
                <a:lnTo>
                  <a:pt x="128320" y="985367"/>
                </a:lnTo>
                <a:lnTo>
                  <a:pt x="166687" y="1040606"/>
                </a:lnTo>
                <a:lnTo>
                  <a:pt x="206654" y="1087424"/>
                </a:lnTo>
                <a:lnTo>
                  <a:pt x="247764" y="1125099"/>
                </a:lnTo>
                <a:lnTo>
                  <a:pt x="289560" y="1152905"/>
                </a:lnTo>
                <a:lnTo>
                  <a:pt x="331584" y="1170120"/>
                </a:lnTo>
                <a:lnTo>
                  <a:pt x="373380" y="1176019"/>
                </a:lnTo>
                <a:lnTo>
                  <a:pt x="400105" y="1174076"/>
                </a:lnTo>
                <a:lnTo>
                  <a:pt x="449448" y="1159217"/>
                </a:lnTo>
                <a:lnTo>
                  <a:pt x="493613" y="1131252"/>
                </a:lnTo>
                <a:lnTo>
                  <a:pt x="532958" y="1092009"/>
                </a:lnTo>
                <a:lnTo>
                  <a:pt x="567842" y="1043317"/>
                </a:lnTo>
                <a:lnTo>
                  <a:pt x="598623" y="987005"/>
                </a:lnTo>
                <a:lnTo>
                  <a:pt x="625658" y="924902"/>
                </a:lnTo>
                <a:lnTo>
                  <a:pt x="649307" y="858837"/>
                </a:lnTo>
                <a:lnTo>
                  <a:pt x="669926" y="790638"/>
                </a:lnTo>
                <a:lnTo>
                  <a:pt x="687875" y="722134"/>
                </a:lnTo>
                <a:lnTo>
                  <a:pt x="705099" y="648086"/>
                </a:lnTo>
                <a:lnTo>
                  <a:pt x="714058" y="605732"/>
                </a:lnTo>
                <a:lnTo>
                  <a:pt x="722581" y="561731"/>
                </a:lnTo>
                <a:lnTo>
                  <a:pt x="730412" y="516534"/>
                </a:lnTo>
                <a:lnTo>
                  <a:pt x="737294" y="470594"/>
                </a:lnTo>
                <a:lnTo>
                  <a:pt x="742971" y="424364"/>
                </a:lnTo>
                <a:lnTo>
                  <a:pt x="747187" y="378295"/>
                </a:lnTo>
                <a:lnTo>
                  <a:pt x="749686" y="332841"/>
                </a:lnTo>
                <a:lnTo>
                  <a:pt x="750211" y="288454"/>
                </a:lnTo>
                <a:lnTo>
                  <a:pt x="748506" y="245586"/>
                </a:lnTo>
                <a:lnTo>
                  <a:pt x="744315" y="204689"/>
                </a:lnTo>
                <a:lnTo>
                  <a:pt x="737382" y="166217"/>
                </a:lnTo>
                <a:lnTo>
                  <a:pt x="714264" y="98355"/>
                </a:lnTo>
                <a:lnTo>
                  <a:pt x="677103" y="45618"/>
                </a:lnTo>
                <a:lnTo>
                  <a:pt x="623848" y="11626"/>
                </a:lnTo>
                <a:lnTo>
                  <a:pt x="590545" y="2791"/>
                </a:lnTo>
                <a:lnTo>
                  <a:pt x="5524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3"/>
          <p:cNvSpPr/>
          <p:nvPr/>
        </p:nvSpPr>
        <p:spPr>
          <a:xfrm>
            <a:off x="5150325" y="3143885"/>
            <a:ext cx="185578" cy="698500"/>
          </a:xfrm>
          <a:custGeom>
            <a:avLst/>
            <a:gdLst/>
            <a:ahLst/>
            <a:cxnLst/>
            <a:rect l="l" t="t" r="r" b="b"/>
            <a:pathLst>
              <a:path w="185578" h="698500">
                <a:moveTo>
                  <a:pt x="68738" y="698499"/>
                </a:moveTo>
                <a:lnTo>
                  <a:pt x="58374" y="658688"/>
                </a:lnTo>
                <a:lnTo>
                  <a:pt x="48041" y="616534"/>
                </a:lnTo>
                <a:lnTo>
                  <a:pt x="38019" y="572512"/>
                </a:lnTo>
                <a:lnTo>
                  <a:pt x="28586" y="527100"/>
                </a:lnTo>
                <a:lnTo>
                  <a:pt x="20022" y="480774"/>
                </a:lnTo>
                <a:lnTo>
                  <a:pt x="12606" y="434009"/>
                </a:lnTo>
                <a:lnTo>
                  <a:pt x="6616" y="387283"/>
                </a:lnTo>
                <a:lnTo>
                  <a:pt x="2332" y="341071"/>
                </a:lnTo>
                <a:lnTo>
                  <a:pt x="34" y="295849"/>
                </a:lnTo>
                <a:lnTo>
                  <a:pt x="0" y="252094"/>
                </a:lnTo>
                <a:lnTo>
                  <a:pt x="2508" y="210283"/>
                </a:lnTo>
                <a:lnTo>
                  <a:pt x="7839" y="170891"/>
                </a:lnTo>
                <a:lnTo>
                  <a:pt x="28084" y="101269"/>
                </a:lnTo>
                <a:lnTo>
                  <a:pt x="62967" y="47040"/>
                </a:lnTo>
                <a:lnTo>
                  <a:pt x="114721" y="12014"/>
                </a:lnTo>
                <a:lnTo>
                  <a:pt x="147622" y="2892"/>
                </a:lnTo>
                <a:lnTo>
                  <a:pt x="185578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4"/>
          <p:cNvSpPr/>
          <p:nvPr/>
        </p:nvSpPr>
        <p:spPr>
          <a:xfrm>
            <a:off x="5222874" y="3151505"/>
            <a:ext cx="749670" cy="1177290"/>
          </a:xfrm>
          <a:custGeom>
            <a:avLst/>
            <a:gdLst/>
            <a:ahLst/>
            <a:cxnLst/>
            <a:rect l="l" t="t" r="r" b="b"/>
            <a:pathLst>
              <a:path w="749670" h="1177290">
                <a:moveTo>
                  <a:pt x="0" y="694690"/>
                </a:moveTo>
                <a:lnTo>
                  <a:pt x="13239" y="736184"/>
                </a:lnTo>
                <a:lnTo>
                  <a:pt x="27392" y="776405"/>
                </a:lnTo>
                <a:lnTo>
                  <a:pt x="42401" y="815260"/>
                </a:lnTo>
                <a:lnTo>
                  <a:pt x="58206" y="852657"/>
                </a:lnTo>
                <a:lnTo>
                  <a:pt x="74751" y="888503"/>
                </a:lnTo>
                <a:lnTo>
                  <a:pt x="91977" y="922707"/>
                </a:lnTo>
                <a:lnTo>
                  <a:pt x="128239" y="985814"/>
                </a:lnTo>
                <a:lnTo>
                  <a:pt x="166528" y="1041241"/>
                </a:lnTo>
                <a:lnTo>
                  <a:pt x="206380" y="1088247"/>
                </a:lnTo>
                <a:lnTo>
                  <a:pt x="247328" y="1126095"/>
                </a:lnTo>
                <a:lnTo>
                  <a:pt x="288909" y="1154043"/>
                </a:lnTo>
                <a:lnTo>
                  <a:pt x="330658" y="1171355"/>
                </a:lnTo>
                <a:lnTo>
                  <a:pt x="372109" y="1177290"/>
                </a:lnTo>
                <a:lnTo>
                  <a:pt x="399007" y="1175328"/>
                </a:lnTo>
                <a:lnTo>
                  <a:pt x="448595" y="1160333"/>
                </a:lnTo>
                <a:lnTo>
                  <a:pt x="492898" y="1132125"/>
                </a:lnTo>
                <a:lnTo>
                  <a:pt x="532306" y="1092563"/>
                </a:lnTo>
                <a:lnTo>
                  <a:pt x="567207" y="1043507"/>
                </a:lnTo>
                <a:lnTo>
                  <a:pt x="597989" y="986816"/>
                </a:lnTo>
                <a:lnTo>
                  <a:pt x="625041" y="924348"/>
                </a:lnTo>
                <a:lnTo>
                  <a:pt x="648751" y="857964"/>
                </a:lnTo>
                <a:lnTo>
                  <a:pt x="669509" y="789522"/>
                </a:lnTo>
                <a:lnTo>
                  <a:pt x="687703" y="720883"/>
                </a:lnTo>
                <a:lnTo>
                  <a:pt x="705090" y="646825"/>
                </a:lnTo>
                <a:lnTo>
                  <a:pt x="714023" y="604498"/>
                </a:lnTo>
                <a:lnTo>
                  <a:pt x="722504" y="560538"/>
                </a:lnTo>
                <a:lnTo>
                  <a:pt x="730280" y="515396"/>
                </a:lnTo>
                <a:lnTo>
                  <a:pt x="737096" y="469522"/>
                </a:lnTo>
                <a:lnTo>
                  <a:pt x="742697" y="423368"/>
                </a:lnTo>
                <a:lnTo>
                  <a:pt x="746829" y="377383"/>
                </a:lnTo>
                <a:lnTo>
                  <a:pt x="749239" y="332018"/>
                </a:lnTo>
                <a:lnTo>
                  <a:pt x="749670" y="287724"/>
                </a:lnTo>
                <a:lnTo>
                  <a:pt x="747871" y="244951"/>
                </a:lnTo>
                <a:lnTo>
                  <a:pt x="743585" y="204149"/>
                </a:lnTo>
                <a:lnTo>
                  <a:pt x="736559" y="165770"/>
                </a:lnTo>
                <a:lnTo>
                  <a:pt x="713268" y="98080"/>
                </a:lnTo>
                <a:lnTo>
                  <a:pt x="675965" y="45486"/>
                </a:lnTo>
                <a:lnTo>
                  <a:pt x="622613" y="11591"/>
                </a:lnTo>
                <a:lnTo>
                  <a:pt x="589284" y="2782"/>
                </a:lnTo>
                <a:lnTo>
                  <a:pt x="551179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5"/>
          <p:cNvSpPr/>
          <p:nvPr/>
        </p:nvSpPr>
        <p:spPr>
          <a:xfrm>
            <a:off x="5587028" y="3151505"/>
            <a:ext cx="185755" cy="698500"/>
          </a:xfrm>
          <a:custGeom>
            <a:avLst/>
            <a:gdLst/>
            <a:ahLst/>
            <a:cxnLst/>
            <a:rect l="l" t="t" r="r" b="b"/>
            <a:pathLst>
              <a:path w="185755" h="698500">
                <a:moveTo>
                  <a:pt x="67645" y="698500"/>
                </a:moveTo>
                <a:lnTo>
                  <a:pt x="57462" y="658688"/>
                </a:lnTo>
                <a:lnTo>
                  <a:pt x="47292" y="616534"/>
                </a:lnTo>
                <a:lnTo>
                  <a:pt x="37416" y="572512"/>
                </a:lnTo>
                <a:lnTo>
                  <a:pt x="28113" y="527100"/>
                </a:lnTo>
                <a:lnTo>
                  <a:pt x="19663" y="480774"/>
                </a:lnTo>
                <a:lnTo>
                  <a:pt x="12347" y="434009"/>
                </a:lnTo>
                <a:lnTo>
                  <a:pt x="6444" y="387283"/>
                </a:lnTo>
                <a:lnTo>
                  <a:pt x="2235" y="341071"/>
                </a:lnTo>
                <a:lnTo>
                  <a:pt x="0" y="295849"/>
                </a:lnTo>
                <a:lnTo>
                  <a:pt x="18" y="252095"/>
                </a:lnTo>
                <a:lnTo>
                  <a:pt x="2569" y="210283"/>
                </a:lnTo>
                <a:lnTo>
                  <a:pt x="7935" y="170891"/>
                </a:lnTo>
                <a:lnTo>
                  <a:pt x="28227" y="101269"/>
                </a:lnTo>
                <a:lnTo>
                  <a:pt x="63134" y="47040"/>
                </a:lnTo>
                <a:lnTo>
                  <a:pt x="114897" y="12014"/>
                </a:lnTo>
                <a:lnTo>
                  <a:pt x="147799" y="2892"/>
                </a:lnTo>
                <a:lnTo>
                  <a:pt x="18575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6"/>
          <p:cNvSpPr/>
          <p:nvPr/>
        </p:nvSpPr>
        <p:spPr>
          <a:xfrm>
            <a:off x="5652133" y="3159124"/>
            <a:ext cx="748941" cy="1177289"/>
          </a:xfrm>
          <a:custGeom>
            <a:avLst/>
            <a:gdLst/>
            <a:ahLst/>
            <a:cxnLst/>
            <a:rect l="l" t="t" r="r" b="b"/>
            <a:pathLst>
              <a:path w="748941" h="1177289">
                <a:moveTo>
                  <a:pt x="0" y="695959"/>
                </a:moveTo>
                <a:lnTo>
                  <a:pt x="13230" y="737273"/>
                </a:lnTo>
                <a:lnTo>
                  <a:pt x="27357" y="777331"/>
                </a:lnTo>
                <a:lnTo>
                  <a:pt x="42323" y="816040"/>
                </a:lnTo>
                <a:lnTo>
                  <a:pt x="58074" y="853307"/>
                </a:lnTo>
                <a:lnTo>
                  <a:pt x="74552" y="889039"/>
                </a:lnTo>
                <a:lnTo>
                  <a:pt x="91702" y="923142"/>
                </a:lnTo>
                <a:lnTo>
                  <a:pt x="127792" y="986088"/>
                </a:lnTo>
                <a:lnTo>
                  <a:pt x="165893" y="1041400"/>
                </a:lnTo>
                <a:lnTo>
                  <a:pt x="205557" y="1088329"/>
                </a:lnTo>
                <a:lnTo>
                  <a:pt x="246333" y="1126129"/>
                </a:lnTo>
                <a:lnTo>
                  <a:pt x="287771" y="1154054"/>
                </a:lnTo>
                <a:lnTo>
                  <a:pt x="329424" y="1171356"/>
                </a:lnTo>
                <a:lnTo>
                  <a:pt x="370840" y="1177289"/>
                </a:lnTo>
                <a:lnTo>
                  <a:pt x="397918" y="1175337"/>
                </a:lnTo>
                <a:lnTo>
                  <a:pt x="447811" y="1160410"/>
                </a:lnTo>
                <a:lnTo>
                  <a:pt x="492343" y="1132324"/>
                </a:lnTo>
                <a:lnTo>
                  <a:pt x="531903" y="1092921"/>
                </a:lnTo>
                <a:lnTo>
                  <a:pt x="566880" y="1044047"/>
                </a:lnTo>
                <a:lnTo>
                  <a:pt x="597662" y="987545"/>
                </a:lnTo>
                <a:lnTo>
                  <a:pt x="624637" y="925260"/>
                </a:lnTo>
                <a:lnTo>
                  <a:pt x="648196" y="859035"/>
                </a:lnTo>
                <a:lnTo>
                  <a:pt x="668725" y="790715"/>
                </a:lnTo>
                <a:lnTo>
                  <a:pt x="686614" y="722143"/>
                </a:lnTo>
                <a:lnTo>
                  <a:pt x="703829" y="648086"/>
                </a:lnTo>
                <a:lnTo>
                  <a:pt x="712788" y="605732"/>
                </a:lnTo>
                <a:lnTo>
                  <a:pt x="721311" y="561731"/>
                </a:lnTo>
                <a:lnTo>
                  <a:pt x="729142" y="516534"/>
                </a:lnTo>
                <a:lnTo>
                  <a:pt x="736024" y="470594"/>
                </a:lnTo>
                <a:lnTo>
                  <a:pt x="741701" y="424364"/>
                </a:lnTo>
                <a:lnTo>
                  <a:pt x="745917" y="378295"/>
                </a:lnTo>
                <a:lnTo>
                  <a:pt x="748416" y="332841"/>
                </a:lnTo>
                <a:lnTo>
                  <a:pt x="748941" y="288454"/>
                </a:lnTo>
                <a:lnTo>
                  <a:pt x="747236" y="245586"/>
                </a:lnTo>
                <a:lnTo>
                  <a:pt x="743045" y="204689"/>
                </a:lnTo>
                <a:lnTo>
                  <a:pt x="736112" y="166217"/>
                </a:lnTo>
                <a:lnTo>
                  <a:pt x="712994" y="98355"/>
                </a:lnTo>
                <a:lnTo>
                  <a:pt x="675833" y="45618"/>
                </a:lnTo>
                <a:lnTo>
                  <a:pt x="622578" y="11626"/>
                </a:lnTo>
                <a:lnTo>
                  <a:pt x="589275" y="2791"/>
                </a:lnTo>
                <a:lnTo>
                  <a:pt x="551179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7"/>
          <p:cNvSpPr/>
          <p:nvPr/>
        </p:nvSpPr>
        <p:spPr>
          <a:xfrm>
            <a:off x="6015442" y="3159124"/>
            <a:ext cx="185331" cy="698500"/>
          </a:xfrm>
          <a:custGeom>
            <a:avLst/>
            <a:gdLst/>
            <a:ahLst/>
            <a:cxnLst/>
            <a:rect l="l" t="t" r="r" b="b"/>
            <a:pathLst>
              <a:path w="185331" h="698500">
                <a:moveTo>
                  <a:pt x="67221" y="698500"/>
                </a:moveTo>
                <a:lnTo>
                  <a:pt x="57047" y="658688"/>
                </a:lnTo>
                <a:lnTo>
                  <a:pt x="46902" y="616534"/>
                </a:lnTo>
                <a:lnTo>
                  <a:pt x="37064" y="572512"/>
                </a:lnTo>
                <a:lnTo>
                  <a:pt x="27810" y="527100"/>
                </a:lnTo>
                <a:lnTo>
                  <a:pt x="19417" y="480774"/>
                </a:lnTo>
                <a:lnTo>
                  <a:pt x="12162" y="434009"/>
                </a:lnTo>
                <a:lnTo>
                  <a:pt x="6323" y="387283"/>
                </a:lnTo>
                <a:lnTo>
                  <a:pt x="2176" y="341071"/>
                </a:lnTo>
                <a:lnTo>
                  <a:pt x="0" y="295849"/>
                </a:lnTo>
                <a:lnTo>
                  <a:pt x="70" y="252094"/>
                </a:lnTo>
                <a:lnTo>
                  <a:pt x="2664" y="210283"/>
                </a:lnTo>
                <a:lnTo>
                  <a:pt x="8059" y="170891"/>
                </a:lnTo>
                <a:lnTo>
                  <a:pt x="28363" y="101269"/>
                </a:lnTo>
                <a:lnTo>
                  <a:pt x="63197" y="47040"/>
                </a:lnTo>
                <a:lnTo>
                  <a:pt x="114781" y="12014"/>
                </a:lnTo>
                <a:lnTo>
                  <a:pt x="147547" y="2892"/>
                </a:lnTo>
                <a:lnTo>
                  <a:pt x="185331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8"/>
          <p:cNvSpPr/>
          <p:nvPr/>
        </p:nvSpPr>
        <p:spPr>
          <a:xfrm>
            <a:off x="6083934" y="3159124"/>
            <a:ext cx="749268" cy="1177289"/>
          </a:xfrm>
          <a:custGeom>
            <a:avLst/>
            <a:gdLst/>
            <a:ahLst/>
            <a:cxnLst/>
            <a:rect l="l" t="t" r="r" b="b"/>
            <a:pathLst>
              <a:path w="749268" h="1177289">
                <a:moveTo>
                  <a:pt x="0" y="695959"/>
                </a:moveTo>
                <a:lnTo>
                  <a:pt x="13239" y="737273"/>
                </a:lnTo>
                <a:lnTo>
                  <a:pt x="27392" y="777331"/>
                </a:lnTo>
                <a:lnTo>
                  <a:pt x="42401" y="816040"/>
                </a:lnTo>
                <a:lnTo>
                  <a:pt x="58206" y="853307"/>
                </a:lnTo>
                <a:lnTo>
                  <a:pt x="74751" y="889039"/>
                </a:lnTo>
                <a:lnTo>
                  <a:pt x="91977" y="923142"/>
                </a:lnTo>
                <a:lnTo>
                  <a:pt x="128239" y="986088"/>
                </a:lnTo>
                <a:lnTo>
                  <a:pt x="166528" y="1041400"/>
                </a:lnTo>
                <a:lnTo>
                  <a:pt x="206380" y="1088329"/>
                </a:lnTo>
                <a:lnTo>
                  <a:pt x="247328" y="1126129"/>
                </a:lnTo>
                <a:lnTo>
                  <a:pt x="288909" y="1154054"/>
                </a:lnTo>
                <a:lnTo>
                  <a:pt x="330658" y="1171356"/>
                </a:lnTo>
                <a:lnTo>
                  <a:pt x="372110" y="1177289"/>
                </a:lnTo>
                <a:lnTo>
                  <a:pt x="399007" y="1175337"/>
                </a:lnTo>
                <a:lnTo>
                  <a:pt x="448595" y="1160410"/>
                </a:lnTo>
                <a:lnTo>
                  <a:pt x="492898" y="1132324"/>
                </a:lnTo>
                <a:lnTo>
                  <a:pt x="532306" y="1092921"/>
                </a:lnTo>
                <a:lnTo>
                  <a:pt x="567207" y="1044047"/>
                </a:lnTo>
                <a:lnTo>
                  <a:pt x="597989" y="987545"/>
                </a:lnTo>
                <a:lnTo>
                  <a:pt x="625041" y="925260"/>
                </a:lnTo>
                <a:lnTo>
                  <a:pt x="648751" y="859035"/>
                </a:lnTo>
                <a:lnTo>
                  <a:pt x="669509" y="790715"/>
                </a:lnTo>
                <a:lnTo>
                  <a:pt x="687703" y="722143"/>
                </a:lnTo>
                <a:lnTo>
                  <a:pt x="704918" y="648086"/>
                </a:lnTo>
                <a:lnTo>
                  <a:pt x="713715" y="605732"/>
                </a:lnTo>
                <a:lnTo>
                  <a:pt x="722096" y="561731"/>
                </a:lnTo>
                <a:lnTo>
                  <a:pt x="729802" y="516534"/>
                </a:lnTo>
                <a:lnTo>
                  <a:pt x="736580" y="470594"/>
                </a:lnTo>
                <a:lnTo>
                  <a:pt x="742171" y="424364"/>
                </a:lnTo>
                <a:lnTo>
                  <a:pt x="746320" y="378295"/>
                </a:lnTo>
                <a:lnTo>
                  <a:pt x="748771" y="332841"/>
                </a:lnTo>
                <a:lnTo>
                  <a:pt x="749268" y="288454"/>
                </a:lnTo>
                <a:lnTo>
                  <a:pt x="747553" y="245586"/>
                </a:lnTo>
                <a:lnTo>
                  <a:pt x="743372" y="204689"/>
                </a:lnTo>
                <a:lnTo>
                  <a:pt x="736467" y="166217"/>
                </a:lnTo>
                <a:lnTo>
                  <a:pt x="713464" y="98355"/>
                </a:lnTo>
                <a:lnTo>
                  <a:pt x="676493" y="45618"/>
                </a:lnTo>
                <a:lnTo>
                  <a:pt x="623505" y="11626"/>
                </a:lnTo>
                <a:lnTo>
                  <a:pt x="590364" y="2791"/>
                </a:lnTo>
                <a:lnTo>
                  <a:pt x="5524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39"/>
          <p:cNvSpPr/>
          <p:nvPr/>
        </p:nvSpPr>
        <p:spPr>
          <a:xfrm>
            <a:off x="6447947" y="3159124"/>
            <a:ext cx="184626" cy="698500"/>
          </a:xfrm>
          <a:custGeom>
            <a:avLst/>
            <a:gdLst/>
            <a:ahLst/>
            <a:cxnLst/>
            <a:rect l="l" t="t" r="r" b="b"/>
            <a:pathLst>
              <a:path w="184626" h="698500">
                <a:moveTo>
                  <a:pt x="67786" y="698500"/>
                </a:moveTo>
                <a:lnTo>
                  <a:pt x="57602" y="658688"/>
                </a:lnTo>
                <a:lnTo>
                  <a:pt x="47431" y="616534"/>
                </a:lnTo>
                <a:lnTo>
                  <a:pt x="37552" y="572512"/>
                </a:lnTo>
                <a:lnTo>
                  <a:pt x="28243" y="527100"/>
                </a:lnTo>
                <a:lnTo>
                  <a:pt x="19784" y="480774"/>
                </a:lnTo>
                <a:lnTo>
                  <a:pt x="12453" y="434009"/>
                </a:lnTo>
                <a:lnTo>
                  <a:pt x="6530" y="387283"/>
                </a:lnTo>
                <a:lnTo>
                  <a:pt x="2294" y="341071"/>
                </a:lnTo>
                <a:lnTo>
                  <a:pt x="24" y="295849"/>
                </a:lnTo>
                <a:lnTo>
                  <a:pt x="0" y="252094"/>
                </a:lnTo>
                <a:lnTo>
                  <a:pt x="2499" y="210283"/>
                </a:lnTo>
                <a:lnTo>
                  <a:pt x="7801" y="170891"/>
                </a:lnTo>
                <a:lnTo>
                  <a:pt x="27932" y="101269"/>
                </a:lnTo>
                <a:lnTo>
                  <a:pt x="62624" y="47040"/>
                </a:lnTo>
                <a:lnTo>
                  <a:pt x="114112" y="12014"/>
                </a:lnTo>
                <a:lnTo>
                  <a:pt x="146851" y="2892"/>
                </a:lnTo>
                <a:lnTo>
                  <a:pt x="184626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0"/>
          <p:cNvSpPr/>
          <p:nvPr/>
        </p:nvSpPr>
        <p:spPr>
          <a:xfrm>
            <a:off x="6518273" y="3858894"/>
            <a:ext cx="695959" cy="488950"/>
          </a:xfrm>
          <a:custGeom>
            <a:avLst/>
            <a:gdLst/>
            <a:ahLst/>
            <a:cxnLst/>
            <a:rect l="l" t="t" r="r" b="b"/>
            <a:pathLst>
              <a:path w="695959" h="488950">
                <a:moveTo>
                  <a:pt x="0" y="6350"/>
                </a:moveTo>
                <a:lnTo>
                  <a:pt x="13239" y="47844"/>
                </a:lnTo>
                <a:lnTo>
                  <a:pt x="27392" y="88065"/>
                </a:lnTo>
                <a:lnTo>
                  <a:pt x="42401" y="126920"/>
                </a:lnTo>
                <a:lnTo>
                  <a:pt x="58206" y="164317"/>
                </a:lnTo>
                <a:lnTo>
                  <a:pt x="74751" y="200163"/>
                </a:lnTo>
                <a:lnTo>
                  <a:pt x="91977" y="234367"/>
                </a:lnTo>
                <a:lnTo>
                  <a:pt x="128239" y="297474"/>
                </a:lnTo>
                <a:lnTo>
                  <a:pt x="166528" y="352901"/>
                </a:lnTo>
                <a:lnTo>
                  <a:pt x="206380" y="399907"/>
                </a:lnTo>
                <a:lnTo>
                  <a:pt x="247328" y="437755"/>
                </a:lnTo>
                <a:lnTo>
                  <a:pt x="288909" y="465703"/>
                </a:lnTo>
                <a:lnTo>
                  <a:pt x="330658" y="483015"/>
                </a:lnTo>
                <a:lnTo>
                  <a:pt x="372109" y="488950"/>
                </a:lnTo>
                <a:lnTo>
                  <a:pt x="399007" y="486997"/>
                </a:lnTo>
                <a:lnTo>
                  <a:pt x="448595" y="472070"/>
                </a:lnTo>
                <a:lnTo>
                  <a:pt x="492898" y="443984"/>
                </a:lnTo>
                <a:lnTo>
                  <a:pt x="532306" y="404581"/>
                </a:lnTo>
                <a:lnTo>
                  <a:pt x="567207" y="355707"/>
                </a:lnTo>
                <a:lnTo>
                  <a:pt x="597989" y="299205"/>
                </a:lnTo>
                <a:lnTo>
                  <a:pt x="625041" y="236920"/>
                </a:lnTo>
                <a:lnTo>
                  <a:pt x="648751" y="170695"/>
                </a:lnTo>
                <a:lnTo>
                  <a:pt x="669509" y="102375"/>
                </a:lnTo>
                <a:lnTo>
                  <a:pt x="687703" y="33803"/>
                </a:lnTo>
                <a:lnTo>
                  <a:pt x="695959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1"/>
          <p:cNvSpPr/>
          <p:nvPr/>
        </p:nvSpPr>
        <p:spPr>
          <a:xfrm>
            <a:off x="911631" y="3511322"/>
            <a:ext cx="1124659" cy="503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2"/>
          <p:cNvSpPr/>
          <p:nvPr/>
        </p:nvSpPr>
        <p:spPr>
          <a:xfrm>
            <a:off x="6985634" y="1823085"/>
            <a:ext cx="398779" cy="1269"/>
          </a:xfrm>
          <a:custGeom>
            <a:avLst/>
            <a:gdLst/>
            <a:ahLst/>
            <a:cxnLst/>
            <a:rect l="l" t="t" r="r" b="b"/>
            <a:pathLst>
              <a:path w="398779" h="1269">
                <a:moveTo>
                  <a:pt x="0" y="0"/>
                </a:moveTo>
                <a:lnTo>
                  <a:pt x="398779" y="126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3"/>
          <p:cNvSpPr/>
          <p:nvPr/>
        </p:nvSpPr>
        <p:spPr>
          <a:xfrm>
            <a:off x="3913504" y="1975485"/>
            <a:ext cx="1270" cy="1855469"/>
          </a:xfrm>
          <a:custGeom>
            <a:avLst/>
            <a:gdLst/>
            <a:ahLst/>
            <a:cxnLst/>
            <a:rect l="l" t="t" r="r" b="b"/>
            <a:pathLst>
              <a:path w="1270" h="1855469">
                <a:moveTo>
                  <a:pt x="0" y="1855469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4"/>
          <p:cNvSpPr/>
          <p:nvPr/>
        </p:nvSpPr>
        <p:spPr>
          <a:xfrm>
            <a:off x="7214234" y="1915794"/>
            <a:ext cx="1270" cy="1944370"/>
          </a:xfrm>
          <a:custGeom>
            <a:avLst/>
            <a:gdLst/>
            <a:ahLst/>
            <a:cxnLst/>
            <a:rect l="l" t="t" r="r" b="b"/>
            <a:pathLst>
              <a:path w="1270" h="1944370">
                <a:moveTo>
                  <a:pt x="0" y="1944370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0374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Pneumatic Components - Single </a:t>
            </a:r>
            <a:r>
              <a:rPr lang="en-US" altLang="en-US" dirty="0" smtClean="0"/>
              <a:t>Solenoid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1" y="1371601"/>
            <a:ext cx="3886200" cy="4376583"/>
          </a:xfrm>
        </p:spPr>
        <p:txBody>
          <a:bodyPr>
            <a:spAutoFit/>
          </a:bodyPr>
          <a:lstStyle/>
          <a:p>
            <a:r>
              <a:rPr lang="en-US" sz="2400" spc="-25" dirty="0">
                <a:cs typeface="Times New Roman"/>
              </a:rPr>
              <a:t>When energized, cylinder goes to one state</a:t>
            </a:r>
          </a:p>
          <a:p>
            <a:r>
              <a:rPr lang="en-US" sz="2400" spc="-25" dirty="0" smtClean="0">
                <a:cs typeface="Times New Roman"/>
              </a:rPr>
              <a:t>When </a:t>
            </a:r>
            <a:r>
              <a:rPr lang="en-US" sz="2400" spc="-25" dirty="0">
                <a:cs typeface="Times New Roman"/>
              </a:rPr>
              <a:t>de-energized, cylinder always returns to rest state</a:t>
            </a:r>
          </a:p>
          <a:p>
            <a:r>
              <a:rPr lang="en-US" sz="2400" spc="-25" dirty="0" smtClean="0">
                <a:cs typeface="Times New Roman"/>
              </a:rPr>
              <a:t>When </a:t>
            </a:r>
            <a:r>
              <a:rPr lang="en-US" sz="2400" spc="-25" dirty="0">
                <a:cs typeface="Times New Roman"/>
              </a:rPr>
              <a:t>power is cut at the end of the match, cylinder will return to rest state</a:t>
            </a:r>
          </a:p>
          <a:p>
            <a:r>
              <a:rPr lang="en-US" sz="2400" spc="-25" dirty="0" smtClean="0">
                <a:cs typeface="Times New Roman"/>
              </a:rPr>
              <a:t>Each </a:t>
            </a:r>
            <a:r>
              <a:rPr lang="en-US" sz="2400" spc="-25" dirty="0">
                <a:cs typeface="Times New Roman"/>
              </a:rPr>
              <a:t>valve powered by one relay module (only in forward)</a:t>
            </a:r>
          </a:p>
        </p:txBody>
      </p:sp>
      <p:sp>
        <p:nvSpPr>
          <p:cNvPr id="5" name="object 7"/>
          <p:cNvSpPr/>
          <p:nvPr/>
        </p:nvSpPr>
        <p:spPr>
          <a:xfrm>
            <a:off x="5943600" y="1133475"/>
            <a:ext cx="2190965" cy="4869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718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Pneumatic Components - Double Solenoid 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1" y="1371601"/>
            <a:ext cx="3886200" cy="3933384"/>
          </a:xfrm>
        </p:spPr>
        <p:txBody>
          <a:bodyPr>
            <a:spAutoFit/>
          </a:bodyPr>
          <a:lstStyle/>
          <a:p>
            <a:r>
              <a:rPr lang="en-US" sz="2400" spc="-25" dirty="0">
                <a:cs typeface="Times New Roman"/>
              </a:rPr>
              <a:t>One solenoid pulsed to move cylinder one way, other solenoid pulsed to move cylinder the other way</a:t>
            </a:r>
          </a:p>
          <a:p>
            <a:r>
              <a:rPr lang="en-US" sz="2400" spc="-25" dirty="0">
                <a:cs typeface="Times New Roman"/>
              </a:rPr>
              <a:t>Results unpredictable if both pulsed  </a:t>
            </a:r>
            <a:endParaRPr lang="en-US" sz="2400" spc="-25" dirty="0" smtClean="0">
              <a:cs typeface="Times New Roman"/>
            </a:endParaRPr>
          </a:p>
          <a:p>
            <a:r>
              <a:rPr lang="en-US" sz="2400" spc="-25" dirty="0" smtClean="0">
                <a:cs typeface="Times New Roman"/>
              </a:rPr>
              <a:t>Valve </a:t>
            </a:r>
            <a:r>
              <a:rPr lang="en-US" sz="2400" spc="-25" dirty="0">
                <a:cs typeface="Times New Roman"/>
              </a:rPr>
              <a:t>will stay in either state when </a:t>
            </a:r>
            <a:r>
              <a:rPr lang="en-US" sz="2400" spc="-25" dirty="0" smtClean="0">
                <a:cs typeface="Times New Roman"/>
              </a:rPr>
              <a:t>neither solenoid energized</a:t>
            </a:r>
            <a:endParaRPr lang="en-US" sz="2400" spc="-25" dirty="0">
              <a:cs typeface="Times New Roman"/>
            </a:endParaRPr>
          </a:p>
        </p:txBody>
      </p:sp>
      <p:sp>
        <p:nvSpPr>
          <p:cNvPr id="6" name="object 8"/>
          <p:cNvSpPr/>
          <p:nvPr/>
        </p:nvSpPr>
        <p:spPr>
          <a:xfrm>
            <a:off x="4572000" y="1524000"/>
            <a:ext cx="3549954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4939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Pneumatic Components - </a:t>
            </a:r>
            <a:r>
              <a:rPr lang="en-US" altLang="en-US" dirty="0" smtClean="0"/>
              <a:t>Cylinders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1" y="1371601"/>
            <a:ext cx="3886200" cy="4301690"/>
          </a:xfr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spc="-10" dirty="0">
                <a:cs typeface="Times New Roman"/>
              </a:rPr>
              <a:t>F</a:t>
            </a:r>
            <a:r>
              <a:rPr lang="en-US" sz="2000" spc="-5" dirty="0">
                <a:cs typeface="Times New Roman"/>
              </a:rPr>
              <a:t>o</a:t>
            </a:r>
            <a:r>
              <a:rPr lang="en-US" sz="2000" spc="-10" dirty="0">
                <a:cs typeface="Times New Roman"/>
              </a:rPr>
              <a:t>r</a:t>
            </a:r>
            <a:r>
              <a:rPr lang="en-US" sz="2000" spc="-5" dirty="0">
                <a:cs typeface="Times New Roman"/>
              </a:rPr>
              <a:t>c</a:t>
            </a:r>
            <a:r>
              <a:rPr lang="en-US" sz="2000" dirty="0">
                <a:cs typeface="Times New Roman"/>
              </a:rPr>
              <a:t>e</a:t>
            </a:r>
            <a:r>
              <a:rPr lang="en-US" sz="2000" spc="-5" dirty="0">
                <a:cs typeface="Times New Roman"/>
              </a:rPr>
              <a:t> </a:t>
            </a:r>
            <a:r>
              <a:rPr lang="en-US" sz="2000" dirty="0">
                <a:cs typeface="Times New Roman"/>
              </a:rPr>
              <a:t>=</a:t>
            </a:r>
            <a:r>
              <a:rPr lang="en-US" sz="2000" spc="-5" dirty="0">
                <a:cs typeface="Times New Roman"/>
              </a:rPr>
              <a:t> </a:t>
            </a:r>
            <a:r>
              <a:rPr lang="en-US" sz="2000" spc="-20" dirty="0">
                <a:cs typeface="Times New Roman"/>
              </a:rPr>
              <a:t>P</a:t>
            </a:r>
            <a:r>
              <a:rPr lang="en-US" sz="2000" dirty="0">
                <a:cs typeface="Times New Roman"/>
              </a:rPr>
              <a:t>r</a:t>
            </a:r>
            <a:r>
              <a:rPr lang="en-US" sz="2000" spc="-10" dirty="0">
                <a:cs typeface="Times New Roman"/>
              </a:rPr>
              <a:t>e</a:t>
            </a:r>
            <a:r>
              <a:rPr lang="en-US" sz="2000" spc="-20" dirty="0">
                <a:cs typeface="Times New Roman"/>
              </a:rPr>
              <a:t>s</a:t>
            </a:r>
            <a:r>
              <a:rPr lang="en-US" sz="2000" dirty="0">
                <a:cs typeface="Times New Roman"/>
              </a:rPr>
              <a:t>s</a:t>
            </a:r>
            <a:r>
              <a:rPr lang="en-US" sz="2000" spc="-15" dirty="0">
                <a:cs typeface="Times New Roman"/>
              </a:rPr>
              <a:t>u</a:t>
            </a:r>
            <a:r>
              <a:rPr lang="en-US" sz="2000" spc="-10" dirty="0">
                <a:cs typeface="Times New Roman"/>
              </a:rPr>
              <a:t>r</a:t>
            </a:r>
            <a:r>
              <a:rPr lang="en-US" sz="2000" dirty="0">
                <a:cs typeface="Times New Roman"/>
              </a:rPr>
              <a:t>e</a:t>
            </a:r>
            <a:r>
              <a:rPr lang="en-US" sz="2000" spc="-5" dirty="0">
                <a:cs typeface="Times New Roman"/>
              </a:rPr>
              <a:t> </a:t>
            </a:r>
            <a:r>
              <a:rPr lang="en-US" sz="2000" spc="-5" dirty="0" smtClean="0">
                <a:cs typeface="Times New Roman"/>
              </a:rPr>
              <a:t>X</a:t>
            </a:r>
            <a:r>
              <a:rPr lang="en-US" sz="2000" spc="5" dirty="0" smtClean="0">
                <a:cs typeface="Times New Roman"/>
              </a:rPr>
              <a:t> </a:t>
            </a:r>
            <a:r>
              <a:rPr lang="en-US" sz="2000" spc="-25" dirty="0">
                <a:cs typeface="Times New Roman"/>
              </a:rPr>
              <a:t>A</a:t>
            </a:r>
            <a:r>
              <a:rPr lang="en-US" sz="2000" dirty="0">
                <a:cs typeface="Times New Roman"/>
              </a:rPr>
              <a:t>r</a:t>
            </a:r>
            <a:r>
              <a:rPr lang="en-US" sz="2000" spc="-20" dirty="0">
                <a:cs typeface="Times New Roman"/>
              </a:rPr>
              <a:t>e</a:t>
            </a:r>
            <a:r>
              <a:rPr lang="en-US" sz="2000" dirty="0">
                <a:cs typeface="Times New Roman"/>
              </a:rPr>
              <a:t>a</a:t>
            </a:r>
          </a:p>
          <a:p>
            <a:pPr marL="444500" indent="-287020">
              <a:lnSpc>
                <a:spcPct val="100000"/>
              </a:lnSpc>
              <a:buSzPct val="75438"/>
              <a:buFont typeface="Arial"/>
              <a:buChar char="–"/>
              <a:tabLst>
                <a:tab pos="443865" algn="l"/>
              </a:tabLst>
            </a:pPr>
            <a:r>
              <a:rPr lang="en-US" sz="1800" spc="-30" dirty="0" smtClean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”</a:t>
            </a:r>
            <a:r>
              <a:rPr lang="en-US" sz="1800" spc="-45" dirty="0">
                <a:cs typeface="Times New Roman"/>
              </a:rPr>
              <a:t> </a:t>
            </a:r>
            <a:r>
              <a:rPr lang="en-US" sz="1800" spc="-30" dirty="0">
                <a:cs typeface="Times New Roman"/>
              </a:rPr>
              <a:t>d</a:t>
            </a:r>
            <a:r>
              <a:rPr lang="en-US" sz="1800" spc="-15" dirty="0">
                <a:cs typeface="Times New Roman"/>
              </a:rPr>
              <a:t>i</a:t>
            </a:r>
            <a:r>
              <a:rPr lang="en-US" sz="1800" spc="-30" dirty="0">
                <a:cs typeface="Times New Roman"/>
              </a:rPr>
              <a:t>a</a:t>
            </a:r>
            <a:r>
              <a:rPr lang="en-US" sz="1800" spc="-65" dirty="0">
                <a:cs typeface="Times New Roman"/>
              </a:rPr>
              <a:t>m</a:t>
            </a:r>
            <a:r>
              <a:rPr lang="en-US" sz="1800" spc="-40" dirty="0">
                <a:cs typeface="Times New Roman"/>
              </a:rPr>
              <a:t>e</a:t>
            </a:r>
            <a:r>
              <a:rPr lang="en-US" sz="1800" spc="-5" dirty="0">
                <a:cs typeface="Times New Roman"/>
              </a:rPr>
              <a:t>t</a:t>
            </a:r>
            <a:r>
              <a:rPr lang="en-US" sz="1800" spc="-40" dirty="0">
                <a:cs typeface="Times New Roman"/>
              </a:rPr>
              <a:t>e</a:t>
            </a:r>
            <a:r>
              <a:rPr lang="en-US" sz="1800" dirty="0">
                <a:cs typeface="Times New Roman"/>
              </a:rPr>
              <a:t>r</a:t>
            </a:r>
            <a:r>
              <a:rPr lang="en-US" sz="1800" spc="-35" dirty="0">
                <a:cs typeface="Times New Roman"/>
              </a:rPr>
              <a:t> </a:t>
            </a:r>
            <a:r>
              <a:rPr lang="en-US" sz="1800" spc="-20" dirty="0" smtClean="0">
                <a:cs typeface="Times New Roman"/>
              </a:rPr>
              <a:t>p</a:t>
            </a:r>
            <a:r>
              <a:rPr lang="en-US" sz="1800" spc="-15" dirty="0" smtClean="0">
                <a:cs typeface="Times New Roman"/>
              </a:rPr>
              <a:t>i</a:t>
            </a:r>
            <a:r>
              <a:rPr lang="en-US" sz="1800" spc="-25" dirty="0" smtClean="0">
                <a:cs typeface="Times New Roman"/>
              </a:rPr>
              <a:t>s</a:t>
            </a:r>
            <a:r>
              <a:rPr lang="en-US" sz="1800" spc="-15" dirty="0" smtClean="0">
                <a:cs typeface="Times New Roman"/>
              </a:rPr>
              <a:t>t</a:t>
            </a:r>
            <a:r>
              <a:rPr lang="en-US" sz="1800" spc="-30" dirty="0" smtClean="0">
                <a:cs typeface="Times New Roman"/>
              </a:rPr>
              <a:t>o</a:t>
            </a:r>
            <a:r>
              <a:rPr lang="en-US" sz="1800" dirty="0" smtClean="0">
                <a:cs typeface="Times New Roman"/>
              </a:rPr>
              <a:t>n</a:t>
            </a:r>
          </a:p>
          <a:p>
            <a:pPr marL="444500" indent="-287020">
              <a:lnSpc>
                <a:spcPct val="100000"/>
              </a:lnSpc>
              <a:buSzPct val="75438"/>
              <a:buFont typeface="Arial"/>
              <a:buChar char="–"/>
              <a:tabLst>
                <a:tab pos="443865" algn="l"/>
              </a:tabLst>
            </a:pPr>
            <a:r>
              <a:rPr lang="en-US" sz="1800" spc="-50" dirty="0" smtClean="0">
                <a:cs typeface="Times New Roman"/>
              </a:rPr>
              <a:t>A</a:t>
            </a:r>
            <a:r>
              <a:rPr lang="en-US" sz="1800" spc="-25" dirty="0" smtClean="0">
                <a:cs typeface="Times New Roman"/>
              </a:rPr>
              <a:t>r</a:t>
            </a:r>
            <a:r>
              <a:rPr lang="en-US" sz="1800" spc="-30" dirty="0" smtClean="0">
                <a:cs typeface="Times New Roman"/>
              </a:rPr>
              <a:t>e</a:t>
            </a:r>
            <a:r>
              <a:rPr lang="en-US" sz="1800" dirty="0" smtClean="0">
                <a:cs typeface="Times New Roman"/>
              </a:rPr>
              <a:t>a</a:t>
            </a:r>
            <a:r>
              <a:rPr lang="en-US" sz="1800" spc="-55" dirty="0" smtClean="0">
                <a:cs typeface="Times New Roman"/>
              </a:rPr>
              <a:t> </a:t>
            </a:r>
            <a:r>
              <a:rPr lang="en-US" sz="1800" dirty="0">
                <a:cs typeface="Times New Roman"/>
              </a:rPr>
              <a:t>=</a:t>
            </a:r>
            <a:r>
              <a:rPr lang="en-US" sz="1800" spc="-60" dirty="0">
                <a:cs typeface="Times New Roman"/>
              </a:rPr>
              <a:t> </a:t>
            </a:r>
            <a:r>
              <a:rPr lang="en-US" sz="1800" spc="-30" dirty="0">
                <a:cs typeface="Times New Roman"/>
              </a:rPr>
              <a:t>3</a:t>
            </a:r>
            <a:r>
              <a:rPr lang="en-US" sz="1800" spc="-15" dirty="0">
                <a:cs typeface="Times New Roman"/>
              </a:rPr>
              <a:t>.</a:t>
            </a:r>
            <a:r>
              <a:rPr lang="en-US" sz="1800" spc="-30" dirty="0">
                <a:cs typeface="Times New Roman"/>
              </a:rPr>
              <a:t>1</a:t>
            </a:r>
            <a:r>
              <a:rPr lang="en-US" sz="1800" dirty="0">
                <a:cs typeface="Times New Roman"/>
              </a:rPr>
              <a:t>4</a:t>
            </a:r>
            <a:r>
              <a:rPr lang="en-US" sz="1800" spc="-45" dirty="0">
                <a:cs typeface="Times New Roman"/>
              </a:rPr>
              <a:t> </a:t>
            </a:r>
            <a:r>
              <a:rPr lang="en-US" sz="1800" spc="-45" dirty="0" smtClean="0">
                <a:cs typeface="Times New Roman"/>
              </a:rPr>
              <a:t>X </a:t>
            </a:r>
            <a:r>
              <a:rPr lang="en-US" sz="1800" spc="-30" dirty="0">
                <a:cs typeface="Times New Roman"/>
              </a:rPr>
              <a:t>1</a:t>
            </a:r>
            <a:r>
              <a:rPr lang="en-US" sz="1800" spc="7" baseline="32986" dirty="0">
                <a:cs typeface="Times New Roman"/>
              </a:rPr>
              <a:t>2 </a:t>
            </a:r>
            <a:r>
              <a:rPr lang="en-US" sz="1800" spc="-142" baseline="32986" dirty="0">
                <a:cs typeface="Times New Roman"/>
              </a:rPr>
              <a:t> </a:t>
            </a:r>
            <a:r>
              <a:rPr lang="en-US" sz="1800" dirty="0">
                <a:cs typeface="Times New Roman"/>
              </a:rPr>
              <a:t>=</a:t>
            </a:r>
            <a:r>
              <a:rPr lang="en-US" sz="1800" spc="-70" dirty="0">
                <a:cs typeface="Times New Roman"/>
              </a:rPr>
              <a:t> </a:t>
            </a:r>
            <a:r>
              <a:rPr lang="en-US" sz="1800" spc="-20" dirty="0">
                <a:cs typeface="Times New Roman"/>
              </a:rPr>
              <a:t>3</a:t>
            </a:r>
            <a:r>
              <a:rPr lang="en-US" sz="1800" spc="-25" dirty="0">
                <a:cs typeface="Times New Roman"/>
              </a:rPr>
              <a:t>.</a:t>
            </a:r>
            <a:r>
              <a:rPr lang="en-US" sz="1800" spc="-20" dirty="0">
                <a:cs typeface="Times New Roman"/>
              </a:rPr>
              <a:t>1</a:t>
            </a:r>
            <a:r>
              <a:rPr lang="en-US" sz="1800" dirty="0">
                <a:cs typeface="Times New Roman"/>
              </a:rPr>
              <a:t>4</a:t>
            </a:r>
            <a:r>
              <a:rPr lang="en-US" sz="1800" spc="-45" dirty="0">
                <a:cs typeface="Times New Roman"/>
              </a:rPr>
              <a:t> </a:t>
            </a:r>
            <a:r>
              <a:rPr lang="en-US" sz="1800" spc="-15" dirty="0">
                <a:cs typeface="Times New Roman"/>
              </a:rPr>
              <a:t>i</a:t>
            </a:r>
            <a:r>
              <a:rPr lang="en-US" sz="1800" spc="-30" dirty="0">
                <a:cs typeface="Times New Roman"/>
              </a:rPr>
              <a:t>n</a:t>
            </a:r>
            <a:r>
              <a:rPr lang="en-US" sz="1800" spc="7" baseline="32986" dirty="0">
                <a:cs typeface="Times New Roman"/>
              </a:rPr>
              <a:t>2</a:t>
            </a:r>
            <a:endParaRPr lang="en-US" sz="1800" baseline="32986" dirty="0">
              <a:cs typeface="Times New Roman"/>
            </a:endParaRPr>
          </a:p>
          <a:p>
            <a:pPr marL="444500" indent="-287020">
              <a:lnSpc>
                <a:spcPct val="100000"/>
              </a:lnSpc>
              <a:buSzPct val="75438"/>
              <a:buFont typeface="Arial"/>
              <a:buChar char="–"/>
              <a:tabLst>
                <a:tab pos="443865" algn="l"/>
              </a:tabLst>
            </a:pPr>
            <a:r>
              <a:rPr lang="en-US" sz="1800" spc="-35" dirty="0" smtClean="0">
                <a:cs typeface="Times New Roman"/>
              </a:rPr>
              <a:t>P</a:t>
            </a:r>
            <a:r>
              <a:rPr lang="en-US" sz="1800" spc="-15" dirty="0" smtClean="0">
                <a:cs typeface="Times New Roman"/>
              </a:rPr>
              <a:t>r</a:t>
            </a:r>
            <a:r>
              <a:rPr lang="en-US" sz="1800" spc="-30" dirty="0" smtClean="0">
                <a:cs typeface="Times New Roman"/>
              </a:rPr>
              <a:t>e</a:t>
            </a:r>
            <a:r>
              <a:rPr lang="en-US" sz="1800" spc="-25" dirty="0" smtClean="0">
                <a:cs typeface="Times New Roman"/>
              </a:rPr>
              <a:t>ss</a:t>
            </a:r>
            <a:r>
              <a:rPr lang="en-US" sz="1800" spc="-30" dirty="0" smtClean="0">
                <a:cs typeface="Times New Roman"/>
              </a:rPr>
              <a:t>u</a:t>
            </a:r>
            <a:r>
              <a:rPr lang="en-US" sz="1800" spc="-15" dirty="0" smtClean="0">
                <a:cs typeface="Times New Roman"/>
              </a:rPr>
              <a:t>r</a:t>
            </a:r>
            <a:r>
              <a:rPr lang="en-US" sz="1800" dirty="0" smtClean="0">
                <a:cs typeface="Times New Roman"/>
              </a:rPr>
              <a:t>e</a:t>
            </a:r>
            <a:r>
              <a:rPr lang="en-US" sz="1800" spc="-55" dirty="0" smtClean="0">
                <a:cs typeface="Times New Roman"/>
              </a:rPr>
              <a:t> </a:t>
            </a:r>
            <a:r>
              <a:rPr lang="en-US" sz="1800" dirty="0">
                <a:cs typeface="Times New Roman"/>
              </a:rPr>
              <a:t>=</a:t>
            </a:r>
            <a:r>
              <a:rPr lang="en-US" sz="1800" spc="-60" dirty="0">
                <a:cs typeface="Times New Roman"/>
              </a:rPr>
              <a:t> </a:t>
            </a:r>
            <a:r>
              <a:rPr lang="en-US" sz="1800" spc="-30" dirty="0">
                <a:cs typeface="Times New Roman"/>
              </a:rPr>
              <a:t>6</a:t>
            </a:r>
            <a:r>
              <a:rPr lang="en-US" sz="1800" dirty="0">
                <a:cs typeface="Times New Roman"/>
              </a:rPr>
              <a:t>0</a:t>
            </a:r>
            <a:r>
              <a:rPr lang="en-US" sz="1800" spc="-45" dirty="0">
                <a:cs typeface="Times New Roman"/>
              </a:rPr>
              <a:t> </a:t>
            </a:r>
            <a:r>
              <a:rPr lang="en-US" sz="1800" spc="-20" dirty="0" smtClean="0">
                <a:cs typeface="Times New Roman"/>
              </a:rPr>
              <a:t>p</a:t>
            </a:r>
            <a:r>
              <a:rPr lang="en-US" sz="1800" spc="-25" dirty="0" smtClean="0">
                <a:cs typeface="Times New Roman"/>
              </a:rPr>
              <a:t>s</a:t>
            </a:r>
            <a:r>
              <a:rPr lang="en-US" sz="1800" dirty="0" smtClean="0">
                <a:cs typeface="Times New Roman"/>
              </a:rPr>
              <a:t>i</a:t>
            </a:r>
          </a:p>
          <a:p>
            <a:pPr marL="444500" indent="-287020">
              <a:lnSpc>
                <a:spcPct val="100000"/>
              </a:lnSpc>
              <a:buSzPct val="75438"/>
              <a:buFont typeface="Arial"/>
              <a:buChar char="–"/>
              <a:tabLst>
                <a:tab pos="443865" algn="l"/>
              </a:tabLst>
            </a:pPr>
            <a:r>
              <a:rPr lang="en-US" sz="1800" spc="-30" dirty="0" smtClean="0">
                <a:cs typeface="Times New Roman"/>
              </a:rPr>
              <a:t>3</a:t>
            </a:r>
            <a:r>
              <a:rPr lang="en-US" sz="1800" spc="-15" dirty="0" smtClean="0">
                <a:cs typeface="Times New Roman"/>
              </a:rPr>
              <a:t>.</a:t>
            </a:r>
            <a:r>
              <a:rPr lang="en-US" sz="1800" spc="-20" dirty="0" smtClean="0">
                <a:cs typeface="Times New Roman"/>
              </a:rPr>
              <a:t>1</a:t>
            </a:r>
            <a:r>
              <a:rPr lang="en-US" sz="1800" dirty="0" smtClean="0">
                <a:cs typeface="Times New Roman"/>
              </a:rPr>
              <a:t>4</a:t>
            </a:r>
            <a:r>
              <a:rPr lang="en-US" sz="1800" spc="-45" dirty="0" smtClean="0">
                <a:cs typeface="Times New Roman"/>
              </a:rPr>
              <a:t> </a:t>
            </a:r>
            <a:r>
              <a:rPr lang="en-US" sz="1800" spc="-15" dirty="0">
                <a:cs typeface="Times New Roman"/>
              </a:rPr>
              <a:t>i</a:t>
            </a:r>
            <a:r>
              <a:rPr lang="en-US" sz="1800" spc="-30" dirty="0">
                <a:cs typeface="Times New Roman"/>
              </a:rPr>
              <a:t>n</a:t>
            </a:r>
            <a:r>
              <a:rPr lang="en-US" sz="1800" spc="7" baseline="31250" dirty="0">
                <a:cs typeface="Times New Roman"/>
              </a:rPr>
              <a:t>2 </a:t>
            </a:r>
            <a:r>
              <a:rPr lang="en-US" sz="1800" spc="-157" baseline="31250" dirty="0">
                <a:cs typeface="Times New Roman"/>
              </a:rPr>
              <a:t> </a:t>
            </a:r>
            <a:r>
              <a:rPr lang="en-US" sz="1800" spc="-30" dirty="0" smtClean="0">
                <a:cs typeface="Times New Roman"/>
              </a:rPr>
              <a:t>X 6</a:t>
            </a:r>
            <a:r>
              <a:rPr lang="en-US" sz="1800" dirty="0" smtClean="0">
                <a:cs typeface="Times New Roman"/>
              </a:rPr>
              <a:t>0</a:t>
            </a:r>
            <a:r>
              <a:rPr lang="en-US" sz="1800" spc="-45" dirty="0" smtClean="0">
                <a:cs typeface="Times New Roman"/>
              </a:rPr>
              <a:t> </a:t>
            </a:r>
            <a:r>
              <a:rPr lang="en-US" sz="1800" spc="-30" dirty="0">
                <a:cs typeface="Times New Roman"/>
              </a:rPr>
              <a:t>p</a:t>
            </a:r>
            <a:r>
              <a:rPr lang="en-US" sz="1800" spc="-25" dirty="0">
                <a:cs typeface="Times New Roman"/>
              </a:rPr>
              <a:t>s</a:t>
            </a:r>
            <a:r>
              <a:rPr lang="en-US" sz="1800" dirty="0">
                <a:cs typeface="Times New Roman"/>
              </a:rPr>
              <a:t>i</a:t>
            </a:r>
            <a:r>
              <a:rPr lang="en-US" sz="1800" spc="-30" dirty="0">
                <a:cs typeface="Times New Roman"/>
              </a:rPr>
              <a:t> </a:t>
            </a:r>
            <a:r>
              <a:rPr lang="en-US" sz="1800" dirty="0">
                <a:cs typeface="Times New Roman"/>
              </a:rPr>
              <a:t>=</a:t>
            </a:r>
            <a:r>
              <a:rPr lang="en-US" sz="1800" spc="-60" dirty="0">
                <a:cs typeface="Times New Roman"/>
              </a:rPr>
              <a:t> </a:t>
            </a:r>
            <a:r>
              <a:rPr lang="en-US" sz="1800" spc="-30" dirty="0">
                <a:cs typeface="Times New Roman"/>
              </a:rPr>
              <a:t>1</a:t>
            </a:r>
            <a:r>
              <a:rPr lang="en-US" sz="1800" spc="-20" dirty="0">
                <a:cs typeface="Times New Roman"/>
              </a:rPr>
              <a:t>8</a:t>
            </a:r>
            <a:r>
              <a:rPr lang="en-US" sz="1800" dirty="0">
                <a:cs typeface="Times New Roman"/>
              </a:rPr>
              <a:t>8</a:t>
            </a:r>
            <a:r>
              <a:rPr lang="en-US" sz="1800" spc="-45" dirty="0">
                <a:cs typeface="Times New Roman"/>
              </a:rPr>
              <a:t> </a:t>
            </a:r>
            <a:r>
              <a:rPr lang="en-US" sz="1800" spc="-15" dirty="0" err="1">
                <a:cs typeface="Times New Roman"/>
              </a:rPr>
              <a:t>l</a:t>
            </a:r>
            <a:r>
              <a:rPr lang="en-US" sz="1800" spc="-30" dirty="0" err="1">
                <a:cs typeface="Times New Roman"/>
              </a:rPr>
              <a:t>b</a:t>
            </a:r>
            <a:r>
              <a:rPr lang="en-US" sz="1800" dirty="0" err="1">
                <a:cs typeface="Times New Roman"/>
              </a:rPr>
              <a:t>s</a:t>
            </a:r>
            <a:endParaRPr lang="en-US" sz="1800" dirty="0">
              <a:cs typeface="Times New Roman"/>
            </a:endParaRPr>
          </a:p>
          <a:p>
            <a:pPr marL="444500" marR="12700" indent="-287020">
              <a:lnSpc>
                <a:spcPts val="2880"/>
              </a:lnSpc>
              <a:buSzPct val="75438"/>
              <a:buFont typeface="Arial"/>
              <a:buChar char="–"/>
              <a:tabLst>
                <a:tab pos="443865" algn="l"/>
              </a:tabLst>
            </a:pPr>
            <a:r>
              <a:rPr lang="en-US" sz="1800" b="1" spc="-35" dirty="0" smtClean="0">
                <a:cs typeface="Times New Roman"/>
              </a:rPr>
              <a:t>F</a:t>
            </a:r>
            <a:r>
              <a:rPr lang="en-US" sz="1800" b="1" spc="-20" dirty="0" smtClean="0">
                <a:cs typeface="Times New Roman"/>
              </a:rPr>
              <a:t>o</a:t>
            </a:r>
            <a:r>
              <a:rPr lang="en-US" sz="1800" b="1" spc="-25" dirty="0" smtClean="0">
                <a:cs typeface="Times New Roman"/>
              </a:rPr>
              <a:t>r</a:t>
            </a:r>
            <a:r>
              <a:rPr lang="en-US" sz="1800" b="1" spc="-30" dirty="0" smtClean="0">
                <a:cs typeface="Times New Roman"/>
              </a:rPr>
              <a:t>c</a:t>
            </a:r>
            <a:r>
              <a:rPr lang="en-US" sz="1800" b="1" dirty="0" smtClean="0">
                <a:cs typeface="Times New Roman"/>
              </a:rPr>
              <a:t>e</a:t>
            </a:r>
            <a:r>
              <a:rPr lang="en-US" sz="1800" b="1" spc="-55" dirty="0" smtClean="0">
                <a:cs typeface="Times New Roman"/>
              </a:rPr>
              <a:t> </a:t>
            </a:r>
            <a:r>
              <a:rPr lang="en-US" sz="1800" b="1" spc="-50" dirty="0">
                <a:cs typeface="Times New Roman"/>
              </a:rPr>
              <a:t>w</a:t>
            </a:r>
            <a:r>
              <a:rPr lang="en-US" sz="1800" b="1" spc="-30" dirty="0">
                <a:cs typeface="Times New Roman"/>
              </a:rPr>
              <a:t>h</a:t>
            </a:r>
            <a:r>
              <a:rPr lang="en-US" sz="1800" b="1" spc="-15" dirty="0">
                <a:cs typeface="Times New Roman"/>
              </a:rPr>
              <a:t>il</a:t>
            </a:r>
            <a:r>
              <a:rPr lang="en-US" sz="1800" b="1" dirty="0">
                <a:cs typeface="Times New Roman"/>
              </a:rPr>
              <a:t>e</a:t>
            </a:r>
            <a:r>
              <a:rPr lang="en-US" sz="1800" b="1" spc="-55" dirty="0">
                <a:cs typeface="Times New Roman"/>
              </a:rPr>
              <a:t> </a:t>
            </a:r>
            <a:r>
              <a:rPr lang="en-US" sz="1800" b="1" spc="-30" dirty="0">
                <a:cs typeface="Times New Roman"/>
              </a:rPr>
              <a:t>ex</a:t>
            </a:r>
            <a:r>
              <a:rPr lang="en-US" sz="1800" b="1" spc="-15" dirty="0">
                <a:cs typeface="Times New Roman"/>
              </a:rPr>
              <a:t>t</a:t>
            </a:r>
            <a:r>
              <a:rPr lang="en-US" sz="1800" b="1" spc="-30" dirty="0">
                <a:cs typeface="Times New Roman"/>
              </a:rPr>
              <a:t>en</a:t>
            </a:r>
            <a:r>
              <a:rPr lang="en-US" sz="1800" b="1" spc="-20" dirty="0">
                <a:cs typeface="Times New Roman"/>
              </a:rPr>
              <a:t>d</a:t>
            </a:r>
            <a:r>
              <a:rPr lang="en-US" sz="1800" b="1" spc="-15" dirty="0">
                <a:cs typeface="Times New Roman"/>
              </a:rPr>
              <a:t>i</a:t>
            </a:r>
            <a:r>
              <a:rPr lang="en-US" sz="1800" b="1" spc="-30" dirty="0">
                <a:cs typeface="Times New Roman"/>
              </a:rPr>
              <a:t>n</a:t>
            </a:r>
            <a:r>
              <a:rPr lang="en-US" sz="1800" b="1" dirty="0">
                <a:cs typeface="Times New Roman"/>
              </a:rPr>
              <a:t>g </a:t>
            </a:r>
            <a:r>
              <a:rPr lang="en-US" sz="1800" b="1" spc="-30" dirty="0">
                <a:cs typeface="Times New Roman"/>
              </a:rPr>
              <a:t>g</a:t>
            </a:r>
            <a:r>
              <a:rPr lang="en-US" sz="1800" b="1" spc="-15" dirty="0">
                <a:cs typeface="Times New Roman"/>
              </a:rPr>
              <a:t>r</a:t>
            </a:r>
            <a:r>
              <a:rPr lang="en-US" sz="1800" b="1" spc="-30" dirty="0">
                <a:cs typeface="Times New Roman"/>
              </a:rPr>
              <a:t>ea</a:t>
            </a:r>
            <a:r>
              <a:rPr lang="en-US" sz="1800" b="1" spc="-15" dirty="0">
                <a:cs typeface="Times New Roman"/>
              </a:rPr>
              <a:t>t</a:t>
            </a:r>
            <a:r>
              <a:rPr lang="en-US" sz="1800" b="1" spc="-40" dirty="0">
                <a:cs typeface="Times New Roman"/>
              </a:rPr>
              <a:t>e</a:t>
            </a:r>
            <a:r>
              <a:rPr lang="en-US" sz="1800" b="1" dirty="0">
                <a:cs typeface="Times New Roman"/>
              </a:rPr>
              <a:t>r</a:t>
            </a:r>
            <a:r>
              <a:rPr lang="en-US" sz="1800" b="1" spc="-35" dirty="0">
                <a:cs typeface="Times New Roman"/>
              </a:rPr>
              <a:t> </a:t>
            </a:r>
            <a:r>
              <a:rPr lang="en-US" sz="1800" b="1" spc="-5" dirty="0">
                <a:cs typeface="Times New Roman"/>
              </a:rPr>
              <a:t>t</a:t>
            </a:r>
            <a:r>
              <a:rPr lang="en-US" sz="1800" b="1" spc="-30" dirty="0">
                <a:cs typeface="Times New Roman"/>
              </a:rPr>
              <a:t>h</a:t>
            </a:r>
            <a:r>
              <a:rPr lang="en-US" sz="1800" b="1" spc="-40" dirty="0">
                <a:cs typeface="Times New Roman"/>
              </a:rPr>
              <a:t>a</a:t>
            </a:r>
            <a:r>
              <a:rPr lang="en-US" sz="1800" b="1" dirty="0">
                <a:cs typeface="Times New Roman"/>
              </a:rPr>
              <a:t>n</a:t>
            </a:r>
            <a:r>
              <a:rPr lang="en-US" sz="1800" b="1" spc="-45" dirty="0">
                <a:cs typeface="Times New Roman"/>
              </a:rPr>
              <a:t> </a:t>
            </a:r>
            <a:r>
              <a:rPr lang="en-US" sz="1800" b="1" spc="-50" dirty="0">
                <a:cs typeface="Times New Roman"/>
              </a:rPr>
              <a:t>w</a:t>
            </a:r>
            <a:r>
              <a:rPr lang="en-US" sz="1800" b="1" spc="-30" dirty="0">
                <a:cs typeface="Times New Roman"/>
              </a:rPr>
              <a:t>h</a:t>
            </a:r>
            <a:r>
              <a:rPr lang="en-US" sz="1800" b="1" spc="-5" dirty="0">
                <a:cs typeface="Times New Roman"/>
              </a:rPr>
              <a:t>i</a:t>
            </a:r>
            <a:r>
              <a:rPr lang="en-US" sz="1800" b="1" spc="-25" dirty="0">
                <a:cs typeface="Times New Roman"/>
              </a:rPr>
              <a:t>l</a:t>
            </a:r>
            <a:r>
              <a:rPr lang="en-US" sz="1800" b="1" dirty="0">
                <a:cs typeface="Times New Roman"/>
              </a:rPr>
              <a:t>e</a:t>
            </a:r>
            <a:r>
              <a:rPr lang="en-US" sz="1800" b="1" spc="-55" dirty="0">
                <a:cs typeface="Times New Roman"/>
              </a:rPr>
              <a:t> </a:t>
            </a:r>
            <a:r>
              <a:rPr lang="en-US" sz="1800" b="1" spc="-15" dirty="0" smtClean="0">
                <a:cs typeface="Times New Roman"/>
              </a:rPr>
              <a:t>r</a:t>
            </a:r>
            <a:r>
              <a:rPr lang="en-US" sz="1800" b="1" spc="-30" dirty="0" smtClean="0">
                <a:cs typeface="Times New Roman"/>
              </a:rPr>
              <a:t>e</a:t>
            </a:r>
            <a:r>
              <a:rPr lang="en-US" sz="1800" b="1" spc="-15" dirty="0" smtClean="0">
                <a:cs typeface="Times New Roman"/>
              </a:rPr>
              <a:t>t</a:t>
            </a:r>
            <a:r>
              <a:rPr lang="en-US" sz="1800" b="1" spc="-25" dirty="0" smtClean="0">
                <a:cs typeface="Times New Roman"/>
              </a:rPr>
              <a:t>r</a:t>
            </a:r>
            <a:r>
              <a:rPr lang="en-US" sz="1800" b="1" spc="-30" dirty="0" smtClean="0">
                <a:cs typeface="Times New Roman"/>
              </a:rPr>
              <a:t>ac</a:t>
            </a:r>
            <a:r>
              <a:rPr lang="en-US" sz="1800" b="1" spc="-25" dirty="0" smtClean="0">
                <a:cs typeface="Times New Roman"/>
              </a:rPr>
              <a:t>t</a:t>
            </a:r>
            <a:r>
              <a:rPr lang="en-US" sz="1800" b="1" spc="-5" dirty="0" smtClean="0">
                <a:cs typeface="Times New Roman"/>
              </a:rPr>
              <a:t>i</a:t>
            </a:r>
            <a:r>
              <a:rPr lang="en-US" sz="1800" b="1" spc="-30" dirty="0" smtClean="0">
                <a:cs typeface="Times New Roman"/>
              </a:rPr>
              <a:t>n</a:t>
            </a:r>
            <a:r>
              <a:rPr lang="en-US" sz="1800" b="1" dirty="0" smtClean="0">
                <a:cs typeface="Times New Roman"/>
              </a:rPr>
              <a:t>g</a:t>
            </a:r>
          </a:p>
          <a:p>
            <a:pPr marL="12700" marR="12700">
              <a:tabLst>
                <a:tab pos="443865" algn="l"/>
              </a:tabLst>
            </a:pPr>
            <a:r>
              <a:rPr lang="en-US" sz="2000" spc="-10" dirty="0">
                <a:cs typeface="Times New Roman"/>
              </a:rPr>
              <a:t>Main </a:t>
            </a:r>
            <a:r>
              <a:rPr lang="en-US" sz="2000" spc="-10" dirty="0">
                <a:cs typeface="Times New Roman"/>
              </a:rPr>
              <a:t>decisions: Length and diameter</a:t>
            </a:r>
          </a:p>
          <a:p>
            <a:pPr marL="412750" marR="12700" lvl="1">
              <a:tabLst>
                <a:tab pos="443865" algn="l"/>
              </a:tabLst>
            </a:pPr>
            <a:r>
              <a:rPr lang="en-US" sz="1800" spc="-10" dirty="0">
                <a:cs typeface="Times New Roman"/>
              </a:rPr>
              <a:t>Diameter </a:t>
            </a:r>
            <a:r>
              <a:rPr lang="en-US" sz="1800" spc="-10" dirty="0">
                <a:cs typeface="Times New Roman"/>
              </a:rPr>
              <a:t>based on required force</a:t>
            </a:r>
          </a:p>
          <a:p>
            <a:pPr marL="412750" marR="12700" lvl="1">
              <a:tabLst>
                <a:tab pos="443865" algn="l"/>
              </a:tabLst>
            </a:pPr>
            <a:r>
              <a:rPr lang="en-US" sz="1800" spc="-10" dirty="0">
                <a:cs typeface="Times New Roman"/>
              </a:rPr>
              <a:t>Larger </a:t>
            </a:r>
            <a:r>
              <a:rPr lang="en-US" sz="1800" spc="-10" dirty="0">
                <a:cs typeface="Times New Roman"/>
              </a:rPr>
              <a:t>diameter: more force, but more </a:t>
            </a:r>
            <a:r>
              <a:rPr lang="en-US" sz="1800" spc="-10" dirty="0">
                <a:cs typeface="Times New Roman"/>
              </a:rPr>
              <a:t>air</a:t>
            </a:r>
            <a:endParaRPr lang="en-US" sz="1800" spc="-10" dirty="0">
              <a:cs typeface="Times New Roman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6240144" y="1732913"/>
            <a:ext cx="1696720" cy="722629"/>
          </a:xfrm>
          <a:custGeom>
            <a:avLst/>
            <a:gdLst/>
            <a:ahLst/>
            <a:cxnLst/>
            <a:rect l="l" t="t" r="r" b="b"/>
            <a:pathLst>
              <a:path w="1696720" h="722629">
                <a:moveTo>
                  <a:pt x="0" y="214629"/>
                </a:moveTo>
                <a:lnTo>
                  <a:pt x="0" y="0"/>
                </a:lnTo>
                <a:lnTo>
                  <a:pt x="1696720" y="0"/>
                </a:lnTo>
                <a:lnTo>
                  <a:pt x="1696720" y="722629"/>
                </a:lnTo>
                <a:lnTo>
                  <a:pt x="0" y="722629"/>
                </a:lnTo>
                <a:lnTo>
                  <a:pt x="0" y="506729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8"/>
          <p:cNvSpPr/>
          <p:nvPr/>
        </p:nvSpPr>
        <p:spPr>
          <a:xfrm>
            <a:off x="5603875" y="1769742"/>
            <a:ext cx="1456690" cy="659130"/>
          </a:xfrm>
          <a:custGeom>
            <a:avLst/>
            <a:gdLst/>
            <a:ahLst/>
            <a:cxnLst/>
            <a:rect l="l" t="t" r="r" b="b"/>
            <a:pathLst>
              <a:path w="1456690" h="659130">
                <a:moveTo>
                  <a:pt x="350440" y="213756"/>
                </a:moveTo>
                <a:lnTo>
                  <a:pt x="10159" y="215900"/>
                </a:lnTo>
                <a:lnTo>
                  <a:pt x="0" y="443230"/>
                </a:lnTo>
                <a:lnTo>
                  <a:pt x="1322670" y="443467"/>
                </a:lnTo>
                <a:lnTo>
                  <a:pt x="1327150" y="443617"/>
                </a:lnTo>
                <a:lnTo>
                  <a:pt x="1327191" y="538762"/>
                </a:lnTo>
                <a:lnTo>
                  <a:pt x="1327340" y="583329"/>
                </a:lnTo>
                <a:lnTo>
                  <a:pt x="1327930" y="627151"/>
                </a:lnTo>
                <a:lnTo>
                  <a:pt x="1456690" y="659130"/>
                </a:lnTo>
                <a:lnTo>
                  <a:pt x="1456690" y="215900"/>
                </a:lnTo>
                <a:lnTo>
                  <a:pt x="1316990" y="215900"/>
                </a:lnTo>
                <a:lnTo>
                  <a:pt x="350440" y="213756"/>
                </a:lnTo>
                <a:close/>
              </a:path>
              <a:path w="1456690" h="659130">
                <a:moveTo>
                  <a:pt x="1456690" y="0"/>
                </a:moveTo>
                <a:lnTo>
                  <a:pt x="1316990" y="0"/>
                </a:lnTo>
                <a:lnTo>
                  <a:pt x="1316990" y="215900"/>
                </a:lnTo>
                <a:lnTo>
                  <a:pt x="1456690" y="215900"/>
                </a:lnTo>
                <a:lnTo>
                  <a:pt x="145669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9"/>
          <p:cNvSpPr/>
          <p:nvPr/>
        </p:nvSpPr>
        <p:spPr>
          <a:xfrm>
            <a:off x="5603875" y="1769742"/>
            <a:ext cx="1456690" cy="659130"/>
          </a:xfrm>
          <a:custGeom>
            <a:avLst/>
            <a:gdLst/>
            <a:ahLst/>
            <a:cxnLst/>
            <a:rect l="l" t="t" r="r" b="b"/>
            <a:pathLst>
              <a:path w="1456690" h="659130">
                <a:moveTo>
                  <a:pt x="10159" y="215900"/>
                </a:moveTo>
                <a:lnTo>
                  <a:pt x="80098" y="215212"/>
                </a:lnTo>
                <a:lnTo>
                  <a:pt x="149004" y="214665"/>
                </a:lnTo>
                <a:lnTo>
                  <a:pt x="216968" y="214248"/>
                </a:lnTo>
                <a:lnTo>
                  <a:pt x="284083" y="213949"/>
                </a:lnTo>
                <a:lnTo>
                  <a:pt x="350440" y="213756"/>
                </a:lnTo>
                <a:lnTo>
                  <a:pt x="416130" y="213659"/>
                </a:lnTo>
                <a:lnTo>
                  <a:pt x="481245" y="213646"/>
                </a:lnTo>
                <a:lnTo>
                  <a:pt x="545876" y="213705"/>
                </a:lnTo>
                <a:lnTo>
                  <a:pt x="610114" y="213825"/>
                </a:lnTo>
                <a:lnTo>
                  <a:pt x="674052" y="213995"/>
                </a:lnTo>
                <a:lnTo>
                  <a:pt x="737780" y="214202"/>
                </a:lnTo>
                <a:lnTo>
                  <a:pt x="801390" y="214436"/>
                </a:lnTo>
                <a:lnTo>
                  <a:pt x="864973" y="214686"/>
                </a:lnTo>
                <a:lnTo>
                  <a:pt x="928621" y="214939"/>
                </a:lnTo>
                <a:lnTo>
                  <a:pt x="992425" y="215185"/>
                </a:lnTo>
                <a:lnTo>
                  <a:pt x="1056477" y="215412"/>
                </a:lnTo>
                <a:lnTo>
                  <a:pt x="1120868" y="215608"/>
                </a:lnTo>
                <a:lnTo>
                  <a:pt x="1185689" y="215762"/>
                </a:lnTo>
                <a:lnTo>
                  <a:pt x="1251033" y="215863"/>
                </a:lnTo>
                <a:lnTo>
                  <a:pt x="1316990" y="215900"/>
                </a:lnTo>
                <a:lnTo>
                  <a:pt x="1316989" y="215548"/>
                </a:lnTo>
                <a:lnTo>
                  <a:pt x="1316989" y="214713"/>
                </a:lnTo>
                <a:lnTo>
                  <a:pt x="1316989" y="213087"/>
                </a:lnTo>
                <a:lnTo>
                  <a:pt x="1316989" y="210406"/>
                </a:lnTo>
                <a:lnTo>
                  <a:pt x="1316990" y="206407"/>
                </a:lnTo>
                <a:lnTo>
                  <a:pt x="1316990" y="0"/>
                </a:lnTo>
                <a:lnTo>
                  <a:pt x="1317829" y="0"/>
                </a:lnTo>
                <a:lnTo>
                  <a:pt x="1319823" y="0"/>
                </a:lnTo>
                <a:lnTo>
                  <a:pt x="1323707" y="0"/>
                </a:lnTo>
                <a:lnTo>
                  <a:pt x="1330109" y="0"/>
                </a:lnTo>
                <a:lnTo>
                  <a:pt x="1339661" y="0"/>
                </a:lnTo>
                <a:lnTo>
                  <a:pt x="1352990" y="0"/>
                </a:lnTo>
                <a:lnTo>
                  <a:pt x="1370728" y="0"/>
                </a:lnTo>
                <a:lnTo>
                  <a:pt x="1393504" y="0"/>
                </a:lnTo>
                <a:lnTo>
                  <a:pt x="1421948" y="0"/>
                </a:lnTo>
                <a:lnTo>
                  <a:pt x="1456690" y="0"/>
                </a:lnTo>
                <a:lnTo>
                  <a:pt x="1456690" y="659"/>
                </a:lnTo>
                <a:lnTo>
                  <a:pt x="1456689" y="2224"/>
                </a:lnTo>
                <a:lnTo>
                  <a:pt x="1456690" y="5273"/>
                </a:lnTo>
                <a:lnTo>
                  <a:pt x="1456690" y="10298"/>
                </a:lnTo>
                <a:lnTo>
                  <a:pt x="1456690" y="17796"/>
                </a:lnTo>
                <a:lnTo>
                  <a:pt x="1456689" y="28260"/>
                </a:lnTo>
                <a:lnTo>
                  <a:pt x="1456690" y="42184"/>
                </a:lnTo>
                <a:lnTo>
                  <a:pt x="1456690" y="60063"/>
                </a:lnTo>
                <a:lnTo>
                  <a:pt x="1456690" y="82391"/>
                </a:lnTo>
                <a:lnTo>
                  <a:pt x="1456690" y="109662"/>
                </a:lnTo>
                <a:lnTo>
                  <a:pt x="1456689" y="142372"/>
                </a:lnTo>
                <a:lnTo>
                  <a:pt x="1456690" y="181013"/>
                </a:lnTo>
                <a:lnTo>
                  <a:pt x="1456690" y="226081"/>
                </a:lnTo>
                <a:lnTo>
                  <a:pt x="1456690" y="659130"/>
                </a:lnTo>
                <a:lnTo>
                  <a:pt x="1455713" y="659130"/>
                </a:lnTo>
                <a:lnTo>
                  <a:pt x="1453394" y="659130"/>
                </a:lnTo>
                <a:lnTo>
                  <a:pt x="1448877" y="659130"/>
                </a:lnTo>
                <a:lnTo>
                  <a:pt x="1441431" y="659130"/>
                </a:lnTo>
                <a:lnTo>
                  <a:pt x="1430323" y="659130"/>
                </a:lnTo>
                <a:lnTo>
                  <a:pt x="1414820" y="659130"/>
                </a:lnTo>
                <a:lnTo>
                  <a:pt x="1394190" y="659130"/>
                </a:lnTo>
                <a:lnTo>
                  <a:pt x="1367702" y="659130"/>
                </a:lnTo>
                <a:lnTo>
                  <a:pt x="1334621" y="659130"/>
                </a:lnTo>
                <a:lnTo>
                  <a:pt x="1333379" y="659086"/>
                </a:lnTo>
                <a:lnTo>
                  <a:pt x="1327672" y="615264"/>
                </a:lnTo>
                <a:lnTo>
                  <a:pt x="1327247" y="562756"/>
                </a:lnTo>
                <a:lnTo>
                  <a:pt x="1327162" y="511082"/>
                </a:lnTo>
                <a:lnTo>
                  <a:pt x="1327150" y="443617"/>
                </a:lnTo>
                <a:lnTo>
                  <a:pt x="1326984" y="443562"/>
                </a:lnTo>
                <a:lnTo>
                  <a:pt x="1270248" y="443336"/>
                </a:lnTo>
                <a:lnTo>
                  <a:pt x="1206213" y="443294"/>
                </a:lnTo>
                <a:lnTo>
                  <a:pt x="1161256" y="443278"/>
                </a:lnTo>
                <a:lnTo>
                  <a:pt x="1106345" y="443265"/>
                </a:lnTo>
                <a:lnTo>
                  <a:pt x="1040485" y="443254"/>
                </a:lnTo>
                <a:lnTo>
                  <a:pt x="962681" y="443246"/>
                </a:lnTo>
                <a:lnTo>
                  <a:pt x="871937" y="443240"/>
                </a:lnTo>
                <a:lnTo>
                  <a:pt x="767258" y="443236"/>
                </a:lnTo>
                <a:lnTo>
                  <a:pt x="647649" y="443233"/>
                </a:lnTo>
                <a:lnTo>
                  <a:pt x="512114" y="443231"/>
                </a:lnTo>
                <a:lnTo>
                  <a:pt x="359657" y="443230"/>
                </a:lnTo>
                <a:lnTo>
                  <a:pt x="189284" y="443230"/>
                </a:lnTo>
                <a:lnTo>
                  <a:pt x="0" y="443230"/>
                </a:lnTo>
                <a:lnTo>
                  <a:pt x="14" y="442913"/>
                </a:lnTo>
                <a:lnTo>
                  <a:pt x="47" y="442163"/>
                </a:lnTo>
                <a:lnTo>
                  <a:pt x="113" y="440700"/>
                </a:lnTo>
                <a:lnTo>
                  <a:pt x="220" y="438290"/>
                </a:lnTo>
                <a:lnTo>
                  <a:pt x="381" y="434694"/>
                </a:lnTo>
                <a:lnTo>
                  <a:pt x="605" y="429675"/>
                </a:lnTo>
                <a:lnTo>
                  <a:pt x="904" y="422996"/>
                </a:lnTo>
                <a:lnTo>
                  <a:pt x="1287" y="414421"/>
                </a:lnTo>
                <a:lnTo>
                  <a:pt x="1766" y="403711"/>
                </a:lnTo>
                <a:lnTo>
                  <a:pt x="2350" y="390631"/>
                </a:lnTo>
                <a:lnTo>
                  <a:pt x="3051" y="374942"/>
                </a:lnTo>
                <a:lnTo>
                  <a:pt x="3880" y="356408"/>
                </a:lnTo>
                <a:lnTo>
                  <a:pt x="4846" y="334791"/>
                </a:lnTo>
                <a:lnTo>
                  <a:pt x="5960" y="309855"/>
                </a:lnTo>
                <a:lnTo>
                  <a:pt x="7234" y="281363"/>
                </a:lnTo>
                <a:lnTo>
                  <a:pt x="8677" y="249076"/>
                </a:lnTo>
                <a:lnTo>
                  <a:pt x="10159" y="2159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10"/>
          <p:cNvSpPr/>
          <p:nvPr/>
        </p:nvSpPr>
        <p:spPr>
          <a:xfrm>
            <a:off x="6782434" y="175831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93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1"/>
          <p:cNvSpPr/>
          <p:nvPr/>
        </p:nvSpPr>
        <p:spPr>
          <a:xfrm>
            <a:off x="6702425" y="1796413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6782434" y="183451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93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3"/>
          <p:cNvSpPr/>
          <p:nvPr/>
        </p:nvSpPr>
        <p:spPr>
          <a:xfrm>
            <a:off x="6702425" y="1872613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4"/>
          <p:cNvSpPr/>
          <p:nvPr/>
        </p:nvSpPr>
        <p:spPr>
          <a:xfrm>
            <a:off x="6782434" y="191071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93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5"/>
          <p:cNvSpPr/>
          <p:nvPr/>
        </p:nvSpPr>
        <p:spPr>
          <a:xfrm>
            <a:off x="6702425" y="1943732"/>
            <a:ext cx="95250" cy="10160"/>
          </a:xfrm>
          <a:custGeom>
            <a:avLst/>
            <a:gdLst/>
            <a:ahLst/>
            <a:cxnLst/>
            <a:rect l="l" t="t" r="r" b="b"/>
            <a:pathLst>
              <a:path w="95250" h="10160">
                <a:moveTo>
                  <a:pt x="0" y="0"/>
                </a:moveTo>
                <a:lnTo>
                  <a:pt x="0" y="8890"/>
                </a:lnTo>
                <a:lnTo>
                  <a:pt x="95250" y="10160"/>
                </a:lnTo>
                <a:lnTo>
                  <a:pt x="9525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6"/>
          <p:cNvSpPr/>
          <p:nvPr/>
        </p:nvSpPr>
        <p:spPr>
          <a:xfrm>
            <a:off x="6795134" y="2206623"/>
            <a:ext cx="74930" cy="74929"/>
          </a:xfrm>
          <a:custGeom>
            <a:avLst/>
            <a:gdLst/>
            <a:ahLst/>
            <a:cxnLst/>
            <a:rect l="l" t="t" r="r" b="b"/>
            <a:pathLst>
              <a:path w="74930" h="74929">
                <a:moveTo>
                  <a:pt x="0" y="0"/>
                </a:moveTo>
                <a:lnTo>
                  <a:pt x="0" y="74929"/>
                </a:lnTo>
                <a:lnTo>
                  <a:pt x="7493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7"/>
          <p:cNvSpPr/>
          <p:nvPr/>
        </p:nvSpPr>
        <p:spPr>
          <a:xfrm>
            <a:off x="6715125" y="2243453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8"/>
          <p:cNvSpPr/>
          <p:nvPr/>
        </p:nvSpPr>
        <p:spPr>
          <a:xfrm>
            <a:off x="6795134" y="2282823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0" y="0"/>
                </a:moveTo>
                <a:lnTo>
                  <a:pt x="0" y="76200"/>
                </a:lnTo>
                <a:lnTo>
                  <a:pt x="7493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9"/>
          <p:cNvSpPr/>
          <p:nvPr/>
        </p:nvSpPr>
        <p:spPr>
          <a:xfrm>
            <a:off x="6715125" y="2319653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20"/>
          <p:cNvSpPr/>
          <p:nvPr/>
        </p:nvSpPr>
        <p:spPr>
          <a:xfrm>
            <a:off x="6795134" y="2359023"/>
            <a:ext cx="74930" cy="74929"/>
          </a:xfrm>
          <a:custGeom>
            <a:avLst/>
            <a:gdLst/>
            <a:ahLst/>
            <a:cxnLst/>
            <a:rect l="l" t="t" r="r" b="b"/>
            <a:pathLst>
              <a:path w="74930" h="74929">
                <a:moveTo>
                  <a:pt x="0" y="0"/>
                </a:moveTo>
                <a:lnTo>
                  <a:pt x="0" y="74929"/>
                </a:lnTo>
                <a:lnTo>
                  <a:pt x="7493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1"/>
          <p:cNvSpPr/>
          <p:nvPr/>
        </p:nvSpPr>
        <p:spPr>
          <a:xfrm>
            <a:off x="6715125" y="2395853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2"/>
          <p:cNvSpPr/>
          <p:nvPr/>
        </p:nvSpPr>
        <p:spPr>
          <a:xfrm>
            <a:off x="6240144" y="2773043"/>
            <a:ext cx="1696720" cy="723900"/>
          </a:xfrm>
          <a:custGeom>
            <a:avLst/>
            <a:gdLst/>
            <a:ahLst/>
            <a:cxnLst/>
            <a:rect l="l" t="t" r="r" b="b"/>
            <a:pathLst>
              <a:path w="1696720" h="723900">
                <a:moveTo>
                  <a:pt x="0" y="215900"/>
                </a:moveTo>
                <a:lnTo>
                  <a:pt x="0" y="0"/>
                </a:lnTo>
                <a:lnTo>
                  <a:pt x="1696720" y="0"/>
                </a:lnTo>
                <a:lnTo>
                  <a:pt x="1696720" y="723900"/>
                </a:lnTo>
                <a:lnTo>
                  <a:pt x="0" y="723900"/>
                </a:lnTo>
                <a:lnTo>
                  <a:pt x="0" y="50800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3"/>
          <p:cNvSpPr/>
          <p:nvPr/>
        </p:nvSpPr>
        <p:spPr>
          <a:xfrm>
            <a:off x="5603875" y="2811143"/>
            <a:ext cx="1456690" cy="659130"/>
          </a:xfrm>
          <a:custGeom>
            <a:avLst/>
            <a:gdLst/>
            <a:ahLst/>
            <a:cxnLst/>
            <a:rect l="l" t="t" r="r" b="b"/>
            <a:pathLst>
              <a:path w="1456690" h="659129">
                <a:moveTo>
                  <a:pt x="350440" y="213756"/>
                </a:moveTo>
                <a:lnTo>
                  <a:pt x="10159" y="215900"/>
                </a:lnTo>
                <a:lnTo>
                  <a:pt x="0" y="443230"/>
                </a:lnTo>
                <a:lnTo>
                  <a:pt x="1322670" y="443467"/>
                </a:lnTo>
                <a:lnTo>
                  <a:pt x="1327150" y="443617"/>
                </a:lnTo>
                <a:lnTo>
                  <a:pt x="1327191" y="538762"/>
                </a:lnTo>
                <a:lnTo>
                  <a:pt x="1327340" y="583329"/>
                </a:lnTo>
                <a:lnTo>
                  <a:pt x="1327930" y="627151"/>
                </a:lnTo>
                <a:lnTo>
                  <a:pt x="1456690" y="659130"/>
                </a:lnTo>
                <a:lnTo>
                  <a:pt x="1456690" y="215900"/>
                </a:lnTo>
                <a:lnTo>
                  <a:pt x="1316990" y="215900"/>
                </a:lnTo>
                <a:lnTo>
                  <a:pt x="350440" y="213756"/>
                </a:lnTo>
                <a:close/>
              </a:path>
              <a:path w="1456690" h="659129">
                <a:moveTo>
                  <a:pt x="1456690" y="0"/>
                </a:moveTo>
                <a:lnTo>
                  <a:pt x="1316990" y="0"/>
                </a:lnTo>
                <a:lnTo>
                  <a:pt x="1316990" y="215900"/>
                </a:lnTo>
                <a:lnTo>
                  <a:pt x="1456690" y="215900"/>
                </a:lnTo>
                <a:lnTo>
                  <a:pt x="145669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4"/>
          <p:cNvSpPr/>
          <p:nvPr/>
        </p:nvSpPr>
        <p:spPr>
          <a:xfrm>
            <a:off x="5603875" y="2811143"/>
            <a:ext cx="1456690" cy="659130"/>
          </a:xfrm>
          <a:custGeom>
            <a:avLst/>
            <a:gdLst/>
            <a:ahLst/>
            <a:cxnLst/>
            <a:rect l="l" t="t" r="r" b="b"/>
            <a:pathLst>
              <a:path w="1456690" h="659130">
                <a:moveTo>
                  <a:pt x="10159" y="215900"/>
                </a:moveTo>
                <a:lnTo>
                  <a:pt x="80098" y="215212"/>
                </a:lnTo>
                <a:lnTo>
                  <a:pt x="149004" y="214665"/>
                </a:lnTo>
                <a:lnTo>
                  <a:pt x="216968" y="214248"/>
                </a:lnTo>
                <a:lnTo>
                  <a:pt x="284083" y="213949"/>
                </a:lnTo>
                <a:lnTo>
                  <a:pt x="350440" y="213756"/>
                </a:lnTo>
                <a:lnTo>
                  <a:pt x="416130" y="213659"/>
                </a:lnTo>
                <a:lnTo>
                  <a:pt x="481245" y="213646"/>
                </a:lnTo>
                <a:lnTo>
                  <a:pt x="545876" y="213705"/>
                </a:lnTo>
                <a:lnTo>
                  <a:pt x="610114" y="213825"/>
                </a:lnTo>
                <a:lnTo>
                  <a:pt x="674052" y="213995"/>
                </a:lnTo>
                <a:lnTo>
                  <a:pt x="737780" y="214202"/>
                </a:lnTo>
                <a:lnTo>
                  <a:pt x="801390" y="214436"/>
                </a:lnTo>
                <a:lnTo>
                  <a:pt x="864973" y="214686"/>
                </a:lnTo>
                <a:lnTo>
                  <a:pt x="928621" y="214939"/>
                </a:lnTo>
                <a:lnTo>
                  <a:pt x="992425" y="215185"/>
                </a:lnTo>
                <a:lnTo>
                  <a:pt x="1056477" y="215412"/>
                </a:lnTo>
                <a:lnTo>
                  <a:pt x="1120868" y="215608"/>
                </a:lnTo>
                <a:lnTo>
                  <a:pt x="1185689" y="215762"/>
                </a:lnTo>
                <a:lnTo>
                  <a:pt x="1251033" y="215863"/>
                </a:lnTo>
                <a:lnTo>
                  <a:pt x="1316990" y="215900"/>
                </a:lnTo>
                <a:lnTo>
                  <a:pt x="1316989" y="215548"/>
                </a:lnTo>
                <a:lnTo>
                  <a:pt x="1316989" y="214713"/>
                </a:lnTo>
                <a:lnTo>
                  <a:pt x="1316989" y="213087"/>
                </a:lnTo>
                <a:lnTo>
                  <a:pt x="1316989" y="210406"/>
                </a:lnTo>
                <a:lnTo>
                  <a:pt x="1316990" y="206407"/>
                </a:lnTo>
                <a:lnTo>
                  <a:pt x="1316990" y="0"/>
                </a:lnTo>
                <a:lnTo>
                  <a:pt x="1317829" y="0"/>
                </a:lnTo>
                <a:lnTo>
                  <a:pt x="1319823" y="0"/>
                </a:lnTo>
                <a:lnTo>
                  <a:pt x="1323707" y="0"/>
                </a:lnTo>
                <a:lnTo>
                  <a:pt x="1330109" y="0"/>
                </a:lnTo>
                <a:lnTo>
                  <a:pt x="1456690" y="0"/>
                </a:lnTo>
                <a:lnTo>
                  <a:pt x="1456690" y="659"/>
                </a:lnTo>
                <a:lnTo>
                  <a:pt x="1456689" y="2224"/>
                </a:lnTo>
                <a:lnTo>
                  <a:pt x="1456690" y="5273"/>
                </a:lnTo>
                <a:lnTo>
                  <a:pt x="1456690" y="10298"/>
                </a:lnTo>
                <a:lnTo>
                  <a:pt x="1456690" y="17796"/>
                </a:lnTo>
                <a:lnTo>
                  <a:pt x="1456689" y="28260"/>
                </a:lnTo>
                <a:lnTo>
                  <a:pt x="1456690" y="42184"/>
                </a:lnTo>
                <a:lnTo>
                  <a:pt x="1456690" y="60063"/>
                </a:lnTo>
                <a:lnTo>
                  <a:pt x="1456690" y="82391"/>
                </a:lnTo>
                <a:lnTo>
                  <a:pt x="1456690" y="109662"/>
                </a:lnTo>
                <a:lnTo>
                  <a:pt x="1456689" y="142372"/>
                </a:lnTo>
                <a:lnTo>
                  <a:pt x="1456690" y="181013"/>
                </a:lnTo>
                <a:lnTo>
                  <a:pt x="1456690" y="226081"/>
                </a:lnTo>
                <a:lnTo>
                  <a:pt x="1456690" y="659130"/>
                </a:lnTo>
                <a:lnTo>
                  <a:pt x="1455713" y="659129"/>
                </a:lnTo>
                <a:lnTo>
                  <a:pt x="1453394" y="659130"/>
                </a:lnTo>
                <a:lnTo>
                  <a:pt x="1448877" y="659130"/>
                </a:lnTo>
                <a:lnTo>
                  <a:pt x="1441431" y="659130"/>
                </a:lnTo>
                <a:lnTo>
                  <a:pt x="1430323" y="659129"/>
                </a:lnTo>
                <a:lnTo>
                  <a:pt x="1414820" y="659129"/>
                </a:lnTo>
                <a:lnTo>
                  <a:pt x="1394190" y="659129"/>
                </a:lnTo>
                <a:lnTo>
                  <a:pt x="1367702" y="659130"/>
                </a:lnTo>
                <a:lnTo>
                  <a:pt x="1329779" y="653646"/>
                </a:lnTo>
                <a:lnTo>
                  <a:pt x="1327672" y="615264"/>
                </a:lnTo>
                <a:lnTo>
                  <a:pt x="1327247" y="562756"/>
                </a:lnTo>
                <a:lnTo>
                  <a:pt x="1327162" y="511082"/>
                </a:lnTo>
                <a:lnTo>
                  <a:pt x="1327150" y="443617"/>
                </a:lnTo>
                <a:lnTo>
                  <a:pt x="1326984" y="443562"/>
                </a:lnTo>
                <a:lnTo>
                  <a:pt x="1270248" y="443336"/>
                </a:lnTo>
                <a:lnTo>
                  <a:pt x="1206213" y="443294"/>
                </a:lnTo>
                <a:lnTo>
                  <a:pt x="1161256" y="443278"/>
                </a:lnTo>
                <a:lnTo>
                  <a:pt x="1106345" y="443265"/>
                </a:lnTo>
                <a:lnTo>
                  <a:pt x="1040485" y="443254"/>
                </a:lnTo>
                <a:lnTo>
                  <a:pt x="962681" y="443246"/>
                </a:lnTo>
                <a:lnTo>
                  <a:pt x="871937" y="443240"/>
                </a:lnTo>
                <a:lnTo>
                  <a:pt x="767258" y="443236"/>
                </a:lnTo>
                <a:lnTo>
                  <a:pt x="647649" y="443233"/>
                </a:lnTo>
                <a:lnTo>
                  <a:pt x="512114" y="443231"/>
                </a:lnTo>
                <a:lnTo>
                  <a:pt x="359657" y="443230"/>
                </a:lnTo>
                <a:lnTo>
                  <a:pt x="189284" y="443230"/>
                </a:lnTo>
                <a:lnTo>
                  <a:pt x="0" y="443230"/>
                </a:lnTo>
                <a:lnTo>
                  <a:pt x="14" y="442913"/>
                </a:lnTo>
                <a:lnTo>
                  <a:pt x="47" y="442163"/>
                </a:lnTo>
                <a:lnTo>
                  <a:pt x="113" y="440700"/>
                </a:lnTo>
                <a:lnTo>
                  <a:pt x="220" y="438290"/>
                </a:lnTo>
                <a:lnTo>
                  <a:pt x="381" y="434694"/>
                </a:lnTo>
                <a:lnTo>
                  <a:pt x="605" y="429675"/>
                </a:lnTo>
                <a:lnTo>
                  <a:pt x="904" y="422996"/>
                </a:lnTo>
                <a:lnTo>
                  <a:pt x="1287" y="414421"/>
                </a:lnTo>
                <a:lnTo>
                  <a:pt x="1766" y="403711"/>
                </a:lnTo>
                <a:lnTo>
                  <a:pt x="2350" y="390631"/>
                </a:lnTo>
                <a:lnTo>
                  <a:pt x="3051" y="374942"/>
                </a:lnTo>
                <a:lnTo>
                  <a:pt x="3880" y="356408"/>
                </a:lnTo>
                <a:lnTo>
                  <a:pt x="4846" y="334791"/>
                </a:lnTo>
                <a:lnTo>
                  <a:pt x="5960" y="309855"/>
                </a:lnTo>
                <a:lnTo>
                  <a:pt x="7234" y="281363"/>
                </a:lnTo>
                <a:lnTo>
                  <a:pt x="8677" y="249076"/>
                </a:lnTo>
                <a:lnTo>
                  <a:pt x="10159" y="2159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5"/>
          <p:cNvSpPr/>
          <p:nvPr/>
        </p:nvSpPr>
        <p:spPr>
          <a:xfrm>
            <a:off x="7125334" y="280987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6"/>
          <p:cNvSpPr/>
          <p:nvPr/>
        </p:nvSpPr>
        <p:spPr>
          <a:xfrm>
            <a:off x="7186294" y="2846703"/>
            <a:ext cx="97789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789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7"/>
          <p:cNvSpPr/>
          <p:nvPr/>
        </p:nvSpPr>
        <p:spPr>
          <a:xfrm>
            <a:off x="7125334" y="2886073"/>
            <a:ext cx="76200" cy="74929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76200" y="0"/>
                </a:moveTo>
                <a:lnTo>
                  <a:pt x="0" y="38100"/>
                </a:lnTo>
                <a:lnTo>
                  <a:pt x="76200" y="74929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8"/>
          <p:cNvSpPr/>
          <p:nvPr/>
        </p:nvSpPr>
        <p:spPr>
          <a:xfrm>
            <a:off x="7186294" y="2922903"/>
            <a:ext cx="97789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789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9"/>
          <p:cNvSpPr/>
          <p:nvPr/>
        </p:nvSpPr>
        <p:spPr>
          <a:xfrm>
            <a:off x="7125334" y="2962273"/>
            <a:ext cx="76200" cy="74929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76200" y="0"/>
                </a:moveTo>
                <a:lnTo>
                  <a:pt x="0" y="38100"/>
                </a:lnTo>
                <a:lnTo>
                  <a:pt x="76200" y="74929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30"/>
          <p:cNvSpPr/>
          <p:nvPr/>
        </p:nvSpPr>
        <p:spPr>
          <a:xfrm>
            <a:off x="7186294" y="2999103"/>
            <a:ext cx="97789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789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1"/>
          <p:cNvSpPr/>
          <p:nvPr/>
        </p:nvSpPr>
        <p:spPr>
          <a:xfrm>
            <a:off x="7138034" y="325691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9369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2"/>
          <p:cNvSpPr/>
          <p:nvPr/>
        </p:nvSpPr>
        <p:spPr>
          <a:xfrm>
            <a:off x="7198994" y="3295012"/>
            <a:ext cx="97789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789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3"/>
          <p:cNvSpPr/>
          <p:nvPr/>
        </p:nvSpPr>
        <p:spPr>
          <a:xfrm>
            <a:off x="7138034" y="333311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9369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4"/>
          <p:cNvSpPr/>
          <p:nvPr/>
        </p:nvSpPr>
        <p:spPr>
          <a:xfrm>
            <a:off x="7198994" y="3371212"/>
            <a:ext cx="97789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789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5"/>
          <p:cNvSpPr/>
          <p:nvPr/>
        </p:nvSpPr>
        <p:spPr>
          <a:xfrm>
            <a:off x="7138034" y="3410582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76200" y="0"/>
                </a:moveTo>
                <a:lnTo>
                  <a:pt x="0" y="38100"/>
                </a:lnTo>
                <a:lnTo>
                  <a:pt x="76200" y="7493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6"/>
          <p:cNvSpPr/>
          <p:nvPr/>
        </p:nvSpPr>
        <p:spPr>
          <a:xfrm>
            <a:off x="7198994" y="3447412"/>
            <a:ext cx="97789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789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7"/>
          <p:cNvSpPr/>
          <p:nvPr/>
        </p:nvSpPr>
        <p:spPr>
          <a:xfrm>
            <a:off x="7130415" y="3025773"/>
            <a:ext cx="76200" cy="74929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74929" y="0"/>
                </a:moveTo>
                <a:lnTo>
                  <a:pt x="0" y="38100"/>
                </a:lnTo>
                <a:lnTo>
                  <a:pt x="76200" y="74929"/>
                </a:lnTo>
                <a:lnTo>
                  <a:pt x="749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8"/>
          <p:cNvSpPr/>
          <p:nvPr/>
        </p:nvSpPr>
        <p:spPr>
          <a:xfrm>
            <a:off x="7191375" y="306260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790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9"/>
          <p:cNvSpPr/>
          <p:nvPr/>
        </p:nvSpPr>
        <p:spPr>
          <a:xfrm>
            <a:off x="7130415" y="3101973"/>
            <a:ext cx="76200" cy="74929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74929" y="0"/>
                </a:moveTo>
                <a:lnTo>
                  <a:pt x="0" y="38100"/>
                </a:lnTo>
                <a:lnTo>
                  <a:pt x="76200" y="74929"/>
                </a:lnTo>
                <a:lnTo>
                  <a:pt x="749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40"/>
          <p:cNvSpPr/>
          <p:nvPr/>
        </p:nvSpPr>
        <p:spPr>
          <a:xfrm>
            <a:off x="7191375" y="313880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790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1"/>
          <p:cNvSpPr/>
          <p:nvPr/>
        </p:nvSpPr>
        <p:spPr>
          <a:xfrm>
            <a:off x="7130415" y="3178173"/>
            <a:ext cx="76200" cy="76199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4929" y="0"/>
                </a:moveTo>
                <a:lnTo>
                  <a:pt x="0" y="38100"/>
                </a:lnTo>
                <a:lnTo>
                  <a:pt x="76200" y="76199"/>
                </a:lnTo>
                <a:lnTo>
                  <a:pt x="749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2"/>
          <p:cNvSpPr/>
          <p:nvPr/>
        </p:nvSpPr>
        <p:spPr>
          <a:xfrm>
            <a:off x="7191375" y="321500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790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342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Pneumatic Components </a:t>
            </a:r>
            <a:r>
              <a:rPr lang="en-US" altLang="en-US" dirty="0" smtClean="0"/>
              <a:t>– Cylinder TIPS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1" y="1371601"/>
            <a:ext cx="3886200" cy="4007251"/>
          </a:xfr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10" dirty="0">
                <a:cs typeface="Times New Roman"/>
              </a:rPr>
              <a:t>If you need the piston to stay extended or retracted, add a mechanical latch</a:t>
            </a:r>
          </a:p>
          <a:p>
            <a:pPr marL="12700">
              <a:lnSpc>
                <a:spcPct val="100000"/>
              </a:lnSpc>
            </a:pPr>
            <a:r>
              <a:rPr lang="en-US" sz="2400" spc="-10" dirty="0" smtClean="0">
                <a:cs typeface="Times New Roman"/>
              </a:rPr>
              <a:t>Be </a:t>
            </a:r>
            <a:r>
              <a:rPr lang="en-US" sz="2400" spc="-10" dirty="0">
                <a:cs typeface="Times New Roman"/>
              </a:rPr>
              <a:t>careful to ensure the piston rod cannot get bent</a:t>
            </a:r>
          </a:p>
          <a:p>
            <a:pPr marL="12700">
              <a:lnSpc>
                <a:spcPct val="100000"/>
              </a:lnSpc>
            </a:pPr>
            <a:r>
              <a:rPr lang="en-US" sz="2400" spc="-10" dirty="0" smtClean="0">
                <a:cs typeface="Times New Roman"/>
              </a:rPr>
              <a:t>Hard </a:t>
            </a:r>
            <a:r>
              <a:rPr lang="en-US" sz="2400" spc="-10" dirty="0">
                <a:cs typeface="Times New Roman"/>
              </a:rPr>
              <a:t>to get locknuts/lock washers in large sizes, so nuts on pistons likely to come loose</a:t>
            </a:r>
          </a:p>
          <a:p>
            <a:pPr marL="12700">
              <a:lnSpc>
                <a:spcPct val="100000"/>
              </a:lnSpc>
            </a:pPr>
            <a:endParaRPr lang="en-US" sz="2400" spc="-10" dirty="0">
              <a:cs typeface="Times New Roman"/>
            </a:endParaRPr>
          </a:p>
        </p:txBody>
      </p:sp>
      <p:sp>
        <p:nvSpPr>
          <p:cNvPr id="42" name="object 7"/>
          <p:cNvSpPr/>
          <p:nvPr/>
        </p:nvSpPr>
        <p:spPr>
          <a:xfrm>
            <a:off x="5029200" y="1447800"/>
            <a:ext cx="3453117" cy="26577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5481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Pneumatic Components – Flow </a:t>
            </a:r>
            <a:r>
              <a:rPr lang="en-US" altLang="en-US" dirty="0" smtClean="0"/>
              <a:t>Controls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1" y="1371601"/>
            <a:ext cx="3886200" cy="4819781"/>
          </a:xfr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10" dirty="0">
                <a:cs typeface="Times New Roman"/>
              </a:rPr>
              <a:t>Regulate flow of air into and out of a cylinder</a:t>
            </a:r>
          </a:p>
          <a:p>
            <a:pPr marL="12700">
              <a:lnSpc>
                <a:spcPct val="100000"/>
              </a:lnSpc>
            </a:pPr>
            <a:r>
              <a:rPr lang="en-US" sz="2400" spc="-10" dirty="0" smtClean="0">
                <a:cs typeface="Times New Roman"/>
              </a:rPr>
              <a:t>Used </a:t>
            </a:r>
            <a:r>
              <a:rPr lang="en-US" sz="2400" spc="-10" dirty="0">
                <a:cs typeface="Times New Roman"/>
              </a:rPr>
              <a:t>to control speed of a pneumatic cylinder</a:t>
            </a:r>
          </a:p>
          <a:p>
            <a:pPr marL="12700">
              <a:lnSpc>
                <a:spcPct val="100000"/>
              </a:lnSpc>
            </a:pPr>
            <a:r>
              <a:rPr lang="en-US" sz="2400" spc="-10" dirty="0" smtClean="0">
                <a:cs typeface="Times New Roman"/>
              </a:rPr>
              <a:t>If </a:t>
            </a:r>
            <a:r>
              <a:rPr lang="en-US" sz="2400" spc="-10" dirty="0">
                <a:cs typeface="Times New Roman"/>
              </a:rPr>
              <a:t>used, attach directly to cylinder (only one end needed)</a:t>
            </a:r>
          </a:p>
          <a:p>
            <a:pPr marL="12700">
              <a:lnSpc>
                <a:spcPct val="100000"/>
              </a:lnSpc>
            </a:pPr>
            <a:r>
              <a:rPr lang="en-US" sz="2400" spc="-10" dirty="0" smtClean="0">
                <a:cs typeface="Times New Roman"/>
              </a:rPr>
              <a:t>Seems </a:t>
            </a:r>
            <a:r>
              <a:rPr lang="en-US" sz="2400" spc="-10" dirty="0">
                <a:cs typeface="Times New Roman"/>
              </a:rPr>
              <a:t>to regulate air flowing in both directions, but one direction is restricted a little more</a:t>
            </a:r>
          </a:p>
          <a:p>
            <a:pPr marL="12700">
              <a:lnSpc>
                <a:spcPct val="100000"/>
              </a:lnSpc>
            </a:pPr>
            <a:endParaRPr lang="en-US" sz="2400" spc="-10" dirty="0">
              <a:cs typeface="Times New Roman"/>
            </a:endParaRPr>
          </a:p>
        </p:txBody>
      </p:sp>
      <p:sp>
        <p:nvSpPr>
          <p:cNvPr id="5" name="object 8"/>
          <p:cNvSpPr/>
          <p:nvPr/>
        </p:nvSpPr>
        <p:spPr>
          <a:xfrm>
            <a:off x="5486400" y="1676400"/>
            <a:ext cx="2669413" cy="22813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9531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Pneumatic Components – </a:t>
            </a:r>
            <a:r>
              <a:rPr lang="en-US" altLang="en-US" dirty="0" smtClean="0"/>
              <a:t>Fittings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1" y="1371601"/>
            <a:ext cx="3886200" cy="4647426"/>
          </a:xfr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spc="-10" dirty="0">
                <a:cs typeface="Times New Roman"/>
              </a:rPr>
              <a:t>Put Teflon tape on all threads to ensure a good seal</a:t>
            </a:r>
          </a:p>
          <a:p>
            <a:pPr marL="12700">
              <a:lnSpc>
                <a:spcPct val="100000"/>
              </a:lnSpc>
            </a:pPr>
            <a:r>
              <a:rPr lang="en-US" sz="2000" spc="-10" dirty="0" smtClean="0">
                <a:cs typeface="Times New Roman"/>
              </a:rPr>
              <a:t>Do </a:t>
            </a:r>
            <a:r>
              <a:rPr lang="en-US" sz="2000" spc="-10" dirty="0">
                <a:cs typeface="Times New Roman"/>
              </a:rPr>
              <a:t>not put tape on first two threads, as it may come loose and clog up a valve</a:t>
            </a:r>
          </a:p>
          <a:p>
            <a:pPr marL="12700">
              <a:lnSpc>
                <a:spcPct val="100000"/>
              </a:lnSpc>
            </a:pPr>
            <a:r>
              <a:rPr lang="en-US" sz="2000" spc="-10" dirty="0" smtClean="0">
                <a:cs typeface="Times New Roman"/>
              </a:rPr>
              <a:t>Tubing </a:t>
            </a:r>
            <a:r>
              <a:rPr lang="en-US" sz="2000" spc="-10" dirty="0">
                <a:cs typeface="Times New Roman"/>
              </a:rPr>
              <a:t>attached simply by pushing it into connector</a:t>
            </a:r>
          </a:p>
          <a:p>
            <a:pPr marL="12700">
              <a:lnSpc>
                <a:spcPct val="100000"/>
              </a:lnSpc>
            </a:pPr>
            <a:r>
              <a:rPr lang="en-US" sz="2000" spc="-10" dirty="0" smtClean="0">
                <a:cs typeface="Times New Roman"/>
              </a:rPr>
              <a:t>If </a:t>
            </a:r>
            <a:r>
              <a:rPr lang="en-US" sz="2000" spc="-10" dirty="0">
                <a:cs typeface="Times New Roman"/>
              </a:rPr>
              <a:t>you have a leak, try cutting off the last couple centimeters of tubing; if it is damaged, it will not seal properly</a:t>
            </a:r>
          </a:p>
          <a:p>
            <a:pPr marL="12700">
              <a:lnSpc>
                <a:spcPct val="100000"/>
              </a:lnSpc>
            </a:pPr>
            <a:r>
              <a:rPr lang="en-US" sz="2000" spc="-10" dirty="0" smtClean="0">
                <a:cs typeface="Times New Roman"/>
              </a:rPr>
              <a:t>To </a:t>
            </a:r>
            <a:r>
              <a:rPr lang="en-US" sz="2000" spc="-10" dirty="0">
                <a:cs typeface="Times New Roman"/>
              </a:rPr>
              <a:t>detect leaks, put soapy water on suspect connections and watch for </a:t>
            </a:r>
            <a:r>
              <a:rPr lang="en-US" sz="2000" spc="-10" dirty="0" smtClean="0">
                <a:cs typeface="Times New Roman"/>
              </a:rPr>
              <a:t>bubbling</a:t>
            </a:r>
            <a:endParaRPr lang="en-US" sz="2000" spc="-10" dirty="0"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77000" y="1263244"/>
            <a:ext cx="1066801" cy="4299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3068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Pneumatic Components – Exhaust </a:t>
            </a:r>
            <a:r>
              <a:rPr lang="en-US" altLang="en-US" dirty="0" smtClean="0"/>
              <a:t>Valve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1" y="1371601"/>
            <a:ext cx="3886200" cy="2382191"/>
          </a:xfr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10" dirty="0">
                <a:cs typeface="Times New Roman"/>
              </a:rPr>
              <a:t>Use to release pressure (especially at the end of a match</a:t>
            </a:r>
            <a:r>
              <a:rPr lang="en-US" sz="2400" spc="-10" dirty="0" smtClean="0">
                <a:cs typeface="Times New Roman"/>
              </a:rPr>
              <a:t>)</a:t>
            </a:r>
            <a:endParaRPr lang="en-US" sz="2400" spc="-10" dirty="0"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2400" spc="-10" dirty="0">
                <a:cs typeface="Times New Roman"/>
              </a:rPr>
              <a:t>Useful if you need to be able to release a grabber after a match is </a:t>
            </a:r>
            <a:r>
              <a:rPr lang="en-US" sz="2400" spc="-10" dirty="0" smtClean="0">
                <a:cs typeface="Times New Roman"/>
              </a:rPr>
              <a:t>over</a:t>
            </a:r>
            <a:endParaRPr lang="en-US" sz="2400" spc="-10" dirty="0">
              <a:cs typeface="Times New Roman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4724400" y="1524000"/>
            <a:ext cx="3897718" cy="2619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1064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554163"/>
            <a:ext cx="8229600" cy="4525962"/>
          </a:xfrm>
        </p:spPr>
        <p:txBody>
          <a:bodyPr>
            <a:normAutofit/>
          </a:bodyPr>
          <a:lstStyle/>
          <a:p>
            <a:r>
              <a:rPr lang="en-US" altLang="en-US" dirty="0"/>
              <a:t>Introduction to Pneumatics</a:t>
            </a:r>
          </a:p>
          <a:p>
            <a:r>
              <a:rPr lang="en-US" altLang="en-US" dirty="0" smtClean="0"/>
              <a:t>Pneumatic </a:t>
            </a:r>
            <a:r>
              <a:rPr lang="en-US" altLang="en-US" dirty="0"/>
              <a:t>Components</a:t>
            </a:r>
          </a:p>
          <a:p>
            <a:r>
              <a:rPr lang="en-US" altLang="en-US" dirty="0" smtClean="0"/>
              <a:t>Pneumatic </a:t>
            </a:r>
            <a:r>
              <a:rPr lang="en-US" altLang="en-US" dirty="0"/>
              <a:t>Mechanisms</a:t>
            </a:r>
          </a:p>
          <a:p>
            <a:r>
              <a:rPr lang="en-US" altLang="en-US" dirty="0" smtClean="0"/>
              <a:t>Resources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Pneumatic Mechanisms - Linear </a:t>
            </a:r>
            <a:r>
              <a:rPr lang="en-US" altLang="en-US" dirty="0" smtClean="0"/>
              <a:t>Motion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1" y="1371601"/>
            <a:ext cx="3886200" cy="2012859"/>
          </a:xfr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10" dirty="0">
                <a:cs typeface="Times New Roman"/>
              </a:rPr>
              <a:t>Much simpler, easier, more durable than rack and </a:t>
            </a:r>
            <a:r>
              <a:rPr lang="en-US" sz="2400" spc="-10" dirty="0" smtClean="0">
                <a:cs typeface="Times New Roman"/>
              </a:rPr>
              <a:t>pinion</a:t>
            </a:r>
            <a:endParaRPr lang="en-US" sz="2400" spc="-10" dirty="0"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2400" spc="-10" dirty="0">
                <a:cs typeface="Times New Roman"/>
              </a:rPr>
              <a:t>Can maintain constant force</a:t>
            </a:r>
          </a:p>
        </p:txBody>
      </p:sp>
      <p:sp>
        <p:nvSpPr>
          <p:cNvPr id="7" name="object 14"/>
          <p:cNvSpPr/>
          <p:nvPr/>
        </p:nvSpPr>
        <p:spPr>
          <a:xfrm>
            <a:off x="1752600" y="3352800"/>
            <a:ext cx="2043722" cy="23646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5"/>
          <p:cNvSpPr/>
          <p:nvPr/>
        </p:nvSpPr>
        <p:spPr>
          <a:xfrm>
            <a:off x="4949999" y="1491542"/>
            <a:ext cx="3617881" cy="3468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7"/>
          <p:cNvSpPr txBox="1"/>
          <p:nvPr/>
        </p:nvSpPr>
        <p:spPr>
          <a:xfrm>
            <a:off x="6655668" y="2796695"/>
            <a:ext cx="495300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80365" algn="l"/>
              </a:tabLst>
            </a:pPr>
            <a:r>
              <a:rPr sz="1200" b="1" dirty="0" smtClean="0">
                <a:latin typeface="Times New Roman"/>
                <a:cs typeface="Times New Roman"/>
              </a:rPr>
              <a:t>A	</a:t>
            </a:r>
            <a:r>
              <a:rPr sz="1200" b="1" spc="-10" dirty="0" smtClean="0">
                <a:latin typeface="Times New Roman"/>
                <a:cs typeface="Times New Roman"/>
              </a:rPr>
              <a:t>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6857597" y="3177695"/>
            <a:ext cx="11874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 smtClean="0">
                <a:latin typeface="Times New Roman"/>
                <a:cs typeface="Times New Roman"/>
              </a:rPr>
              <a:t>P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7653887" y="2814221"/>
            <a:ext cx="636905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1440"/>
              </a:lnSpc>
            </a:pPr>
            <a:r>
              <a:rPr sz="1400" spc="-5" dirty="0" smtClean="0">
                <a:latin typeface="Times New Roman"/>
                <a:cs typeface="Times New Roman"/>
              </a:rPr>
              <a:t>S</a:t>
            </a:r>
            <a:r>
              <a:rPr sz="1400" spc="5" dirty="0" smtClean="0">
                <a:latin typeface="Times New Roman"/>
                <a:cs typeface="Times New Roman"/>
              </a:rPr>
              <a:t>in</a:t>
            </a:r>
            <a:r>
              <a:rPr sz="1400" spc="-5" dirty="0" smtClean="0">
                <a:latin typeface="Times New Roman"/>
                <a:cs typeface="Times New Roman"/>
              </a:rPr>
              <a:t>g</a:t>
            </a:r>
            <a:r>
              <a:rPr sz="1400" spc="10" dirty="0" smtClean="0">
                <a:latin typeface="Times New Roman"/>
                <a:cs typeface="Times New Roman"/>
              </a:rPr>
              <a:t>le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s</a:t>
            </a:r>
            <a:r>
              <a:rPr sz="1400" spc="5" dirty="0" smtClean="0">
                <a:latin typeface="Times New Roman"/>
                <a:cs typeface="Times New Roman"/>
              </a:rPr>
              <a:t>ol</a:t>
            </a:r>
            <a:r>
              <a:rPr sz="1400" spc="-5" dirty="0" smtClean="0">
                <a:latin typeface="Times New Roman"/>
                <a:cs typeface="Times New Roman"/>
              </a:rPr>
              <a:t>e</a:t>
            </a:r>
            <a:r>
              <a:rPr sz="1400" spc="5" dirty="0" smtClean="0">
                <a:latin typeface="Times New Roman"/>
                <a:cs typeface="Times New Roman"/>
              </a:rPr>
              <a:t>no</a:t>
            </a:r>
            <a:r>
              <a:rPr sz="1400" spc="10" dirty="0" smtClean="0">
                <a:latin typeface="Times New Roman"/>
                <a:cs typeface="Times New Roman"/>
              </a:rPr>
              <a:t>id</a:t>
            </a:r>
            <a:r>
              <a:rPr sz="1400" spc="5" dirty="0" smtClean="0">
                <a:latin typeface="Times New Roman"/>
                <a:cs typeface="Times New Roman"/>
              </a:rPr>
              <a:t> va</a:t>
            </a:r>
            <a:r>
              <a:rPr sz="1400" spc="-5" dirty="0" smtClean="0">
                <a:latin typeface="Times New Roman"/>
                <a:cs typeface="Times New Roman"/>
              </a:rPr>
              <a:t>l</a:t>
            </a:r>
            <a:r>
              <a:rPr sz="1400" spc="5" dirty="0" smtClean="0">
                <a:latin typeface="Times New Roman"/>
                <a:cs typeface="Times New Roman"/>
              </a:rPr>
              <a:t>v</a:t>
            </a:r>
            <a:r>
              <a:rPr sz="1400" spc="10" dirty="0" smtClean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5360268" y="3401214"/>
            <a:ext cx="674370" cy="226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 smtClean="0">
                <a:latin typeface="Times New Roman"/>
                <a:cs typeface="Times New Roman"/>
              </a:rPr>
              <a:t>re</a:t>
            </a:r>
            <a:r>
              <a:rPr sz="1400" spc="5" dirty="0" smtClean="0">
                <a:latin typeface="Times New Roman"/>
                <a:cs typeface="Times New Roman"/>
              </a:rPr>
              <a:t>gu</a:t>
            </a:r>
            <a:r>
              <a:rPr sz="1400" spc="-5" dirty="0" smtClean="0">
                <a:latin typeface="Times New Roman"/>
                <a:cs typeface="Times New Roman"/>
              </a:rPr>
              <a:t>l</a:t>
            </a:r>
            <a:r>
              <a:rPr sz="1400" spc="5" dirty="0" smtClean="0">
                <a:latin typeface="Times New Roman"/>
                <a:cs typeface="Times New Roman"/>
              </a:rPr>
              <a:t>a</a:t>
            </a:r>
            <a:r>
              <a:rPr sz="1400" spc="-5" dirty="0" smtClean="0">
                <a:latin typeface="Times New Roman"/>
                <a:cs typeface="Times New Roman"/>
              </a:rPr>
              <a:t>t</a:t>
            </a:r>
            <a:r>
              <a:rPr sz="1400" spc="5" dirty="0" smtClean="0">
                <a:latin typeface="Times New Roman"/>
                <a:cs typeface="Times New Roman"/>
              </a:rPr>
              <a:t>or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6109568" y="4518814"/>
            <a:ext cx="664210" cy="226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 smtClean="0">
                <a:latin typeface="Times New Roman"/>
                <a:cs typeface="Times New Roman"/>
              </a:rPr>
              <a:t>re</a:t>
            </a:r>
            <a:r>
              <a:rPr sz="1400" spc="10" dirty="0" smtClean="0">
                <a:latin typeface="Times New Roman"/>
                <a:cs typeface="Times New Roman"/>
              </a:rPr>
              <a:t>s</a:t>
            </a:r>
            <a:r>
              <a:rPr sz="1400" spc="-5" dirty="0" smtClean="0">
                <a:latin typeface="Times New Roman"/>
                <a:cs typeface="Times New Roman"/>
              </a:rPr>
              <a:t>er</a:t>
            </a:r>
            <a:r>
              <a:rPr sz="1400" spc="5" dirty="0" smtClean="0">
                <a:latin typeface="Times New Roman"/>
                <a:cs typeface="Times New Roman"/>
              </a:rPr>
              <a:t>vo</a:t>
            </a:r>
            <a:r>
              <a:rPr sz="1400" spc="-5" dirty="0" smtClean="0">
                <a:latin typeface="Times New Roman"/>
                <a:cs typeface="Times New Roman"/>
              </a:rPr>
              <a:t>i</a:t>
            </a:r>
            <a:r>
              <a:rPr sz="1400" spc="5" dirty="0" smtClean="0"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2"/>
          <p:cNvSpPr txBox="1"/>
          <p:nvPr/>
        </p:nvSpPr>
        <p:spPr>
          <a:xfrm>
            <a:off x="7618328" y="4506114"/>
            <a:ext cx="849630" cy="226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 smtClean="0">
                <a:latin typeface="Times New Roman"/>
                <a:cs typeface="Times New Roman"/>
              </a:rPr>
              <a:t>c</a:t>
            </a:r>
            <a:r>
              <a:rPr sz="1400" spc="5" dirty="0" smtClean="0">
                <a:latin typeface="Times New Roman"/>
                <a:cs typeface="Times New Roman"/>
              </a:rPr>
              <a:t>o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5" dirty="0" smtClean="0">
                <a:latin typeface="Times New Roman"/>
                <a:cs typeface="Times New Roman"/>
              </a:rPr>
              <a:t>pr</a:t>
            </a:r>
            <a:r>
              <a:rPr sz="1400" spc="5" dirty="0" smtClean="0">
                <a:latin typeface="Times New Roman"/>
                <a:cs typeface="Times New Roman"/>
              </a:rPr>
              <a:t>e</a:t>
            </a:r>
            <a:r>
              <a:rPr sz="1400" spc="0" dirty="0" smtClean="0">
                <a:latin typeface="Times New Roman"/>
                <a:cs typeface="Times New Roman"/>
              </a:rPr>
              <a:t>ss</a:t>
            </a:r>
            <a:r>
              <a:rPr sz="1400" spc="5" dirty="0" smtClean="0">
                <a:latin typeface="Times New Roman"/>
                <a:cs typeface="Times New Roman"/>
              </a:rPr>
              <a:t>or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3"/>
          <p:cNvSpPr txBox="1"/>
          <p:nvPr/>
        </p:nvSpPr>
        <p:spPr>
          <a:xfrm>
            <a:off x="4975457" y="2566571"/>
            <a:ext cx="41529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ts val="1440"/>
              </a:lnSpc>
            </a:pPr>
            <a:r>
              <a:rPr sz="1400" spc="5" dirty="0" smtClean="0">
                <a:latin typeface="Times New Roman"/>
                <a:cs typeface="Times New Roman"/>
              </a:rPr>
              <a:t>wi</a:t>
            </a:r>
            <a:r>
              <a:rPr sz="1400" spc="-5" dirty="0" smtClean="0">
                <a:latin typeface="Times New Roman"/>
                <a:cs typeface="Times New Roman"/>
              </a:rPr>
              <a:t>re</a:t>
            </a:r>
            <a:r>
              <a:rPr sz="1400" spc="10" dirty="0" smtClean="0">
                <a:latin typeface="Times New Roman"/>
                <a:cs typeface="Times New Roman"/>
              </a:rPr>
              <a:t>s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fr</a:t>
            </a:r>
            <a:r>
              <a:rPr sz="1400" spc="5" dirty="0" smtClean="0">
                <a:latin typeface="Times New Roman"/>
                <a:cs typeface="Times New Roman"/>
              </a:rPr>
              <a:t>o</a:t>
            </a:r>
            <a:r>
              <a:rPr sz="1400" spc="20" dirty="0" smtClean="0">
                <a:latin typeface="Times New Roman"/>
                <a:cs typeface="Times New Roman"/>
              </a:rPr>
              <a:t>m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re</a:t>
            </a:r>
            <a:r>
              <a:rPr sz="1400" spc="5" dirty="0" smtClean="0">
                <a:latin typeface="Times New Roman"/>
                <a:cs typeface="Times New Roman"/>
              </a:rPr>
              <a:t>l</a:t>
            </a:r>
            <a:r>
              <a:rPr sz="1400" spc="-5" dirty="0" smtClean="0">
                <a:latin typeface="Times New Roman"/>
                <a:cs typeface="Times New Roman"/>
              </a:rPr>
              <a:t>a</a:t>
            </a:r>
            <a:r>
              <a:rPr sz="1400" spc="10" dirty="0" smtClean="0">
                <a:latin typeface="Times New Roman"/>
                <a:cs typeface="Times New Roman"/>
              </a:rPr>
              <a:t>y</a:t>
            </a:r>
            <a:endParaRPr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0720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Pneumatic Mechanisms - Short </a:t>
            </a:r>
            <a:r>
              <a:rPr lang="en-US" altLang="en-US" dirty="0" smtClean="0"/>
              <a:t>Rotation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1" y="1371601"/>
            <a:ext cx="3886200" cy="904863"/>
          </a:xfr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10" dirty="0">
                <a:cs typeface="Times New Roman"/>
              </a:rPr>
              <a:t>Arm </a:t>
            </a:r>
            <a:r>
              <a:rPr lang="en-US" sz="2400" spc="-10" dirty="0" smtClean="0">
                <a:cs typeface="Times New Roman"/>
              </a:rPr>
              <a:t>joints</a:t>
            </a:r>
          </a:p>
          <a:p>
            <a:pPr marL="12700">
              <a:lnSpc>
                <a:spcPct val="100000"/>
              </a:lnSpc>
            </a:pPr>
            <a:r>
              <a:rPr lang="en-US" sz="2400" spc="-10" dirty="0" smtClean="0">
                <a:cs typeface="Times New Roman"/>
              </a:rPr>
              <a:t>Grabbers</a:t>
            </a:r>
            <a:endParaRPr lang="en-US" sz="2400" spc="-10" dirty="0">
              <a:cs typeface="Times New Roman"/>
            </a:endParaRPr>
          </a:p>
        </p:txBody>
      </p:sp>
      <p:sp>
        <p:nvSpPr>
          <p:cNvPr id="16" name="object 6"/>
          <p:cNvSpPr/>
          <p:nvPr/>
        </p:nvSpPr>
        <p:spPr>
          <a:xfrm>
            <a:off x="3216364" y="2251615"/>
            <a:ext cx="2988005" cy="3921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7"/>
          <p:cNvSpPr/>
          <p:nvPr/>
        </p:nvSpPr>
        <p:spPr>
          <a:xfrm>
            <a:off x="6204369" y="2285999"/>
            <a:ext cx="2600642" cy="38870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8"/>
          <p:cNvSpPr/>
          <p:nvPr/>
        </p:nvSpPr>
        <p:spPr>
          <a:xfrm>
            <a:off x="609600" y="2286000"/>
            <a:ext cx="2576880" cy="39182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6771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Pneumatic Mechanisms - Constant </a:t>
            </a:r>
            <a:r>
              <a:rPr lang="en-US" altLang="en-US" dirty="0" smtClean="0"/>
              <a:t>Force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1" y="1371601"/>
            <a:ext cx="3886200" cy="904863"/>
          </a:xfr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10" dirty="0">
                <a:cs typeface="Times New Roman"/>
              </a:rPr>
              <a:t>Gear shift </a:t>
            </a:r>
            <a:endParaRPr lang="en-US" sz="2400" spc="-10" dirty="0" smtClean="0"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2400" spc="-10" dirty="0" smtClean="0">
                <a:cs typeface="Times New Roman"/>
              </a:rPr>
              <a:t>Brake</a:t>
            </a:r>
            <a:endParaRPr lang="en-US" sz="2400" spc="-10" dirty="0">
              <a:cs typeface="Times New Roman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1804529" y="1599391"/>
            <a:ext cx="6536972" cy="4526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7"/>
          <p:cNvSpPr txBox="1"/>
          <p:nvPr/>
        </p:nvSpPr>
        <p:spPr>
          <a:xfrm>
            <a:off x="3311440" y="2747064"/>
            <a:ext cx="473709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58775" algn="l"/>
              </a:tabLst>
            </a:pPr>
            <a:r>
              <a:rPr sz="1200" b="1" dirty="0" smtClean="0">
                <a:latin typeface="Times New Roman"/>
                <a:cs typeface="Times New Roman"/>
              </a:rPr>
              <a:t>A	</a:t>
            </a:r>
            <a:r>
              <a:rPr sz="1200" b="1" spc="-10" dirty="0" smtClean="0">
                <a:latin typeface="Times New Roman"/>
                <a:cs typeface="Times New Roman"/>
              </a:rPr>
              <a:t>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3501940" y="3096314"/>
            <a:ext cx="11874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 smtClean="0">
                <a:latin typeface="Times New Roman"/>
                <a:cs typeface="Times New Roman"/>
              </a:rPr>
              <a:t>P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6574070" y="2687373"/>
            <a:ext cx="473709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58775" algn="l"/>
              </a:tabLst>
            </a:pPr>
            <a:r>
              <a:rPr sz="1200" b="1" dirty="0" smtClean="0">
                <a:latin typeface="Times New Roman"/>
                <a:cs typeface="Times New Roman"/>
              </a:rPr>
              <a:t>A	</a:t>
            </a:r>
            <a:r>
              <a:rPr sz="1200" b="1" spc="-10" dirty="0" smtClean="0">
                <a:latin typeface="Times New Roman"/>
                <a:cs typeface="Times New Roman"/>
              </a:rPr>
              <a:t>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6764570" y="3035354"/>
            <a:ext cx="11874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 smtClean="0">
                <a:latin typeface="Times New Roman"/>
                <a:cs typeface="Times New Roman"/>
              </a:rPr>
              <a:t>P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1"/>
          <p:cNvSpPr txBox="1"/>
          <p:nvPr/>
        </p:nvSpPr>
        <p:spPr>
          <a:xfrm>
            <a:off x="5167644" y="4088184"/>
            <a:ext cx="194945" cy="474980"/>
          </a:xfrm>
          <a:prstGeom prst="rect">
            <a:avLst/>
          </a:prstGeom>
        </p:spPr>
        <p:txBody>
          <a:bodyPr vert="vert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60045" algn="l"/>
              </a:tabLst>
            </a:pPr>
            <a:r>
              <a:rPr sz="1200" b="1" dirty="0" smtClean="0">
                <a:latin typeface="Times New Roman"/>
                <a:cs typeface="Times New Roman"/>
              </a:rPr>
              <a:t>A	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2"/>
          <p:cNvSpPr txBox="1"/>
          <p:nvPr/>
        </p:nvSpPr>
        <p:spPr>
          <a:xfrm>
            <a:off x="4820934" y="4278684"/>
            <a:ext cx="194945" cy="118745"/>
          </a:xfrm>
          <a:prstGeom prst="rect">
            <a:avLst/>
          </a:prstGeom>
        </p:spPr>
        <p:txBody>
          <a:bodyPr vert="vert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smtClean="0">
                <a:latin typeface="Times New Roman"/>
                <a:cs typeface="Times New Roman"/>
              </a:rPr>
              <a:t>P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3"/>
          <p:cNvSpPr txBox="1"/>
          <p:nvPr/>
        </p:nvSpPr>
        <p:spPr>
          <a:xfrm>
            <a:off x="2727240" y="1661214"/>
            <a:ext cx="1048385" cy="226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0" dirty="0" smtClean="0">
                <a:latin typeface="Times New Roman"/>
                <a:cs typeface="Times New Roman"/>
              </a:rPr>
              <a:t>C</a:t>
            </a:r>
            <a:r>
              <a:rPr sz="1400" spc="-15" dirty="0" smtClean="0">
                <a:latin typeface="Times New Roman"/>
                <a:cs typeface="Times New Roman"/>
              </a:rPr>
              <a:t>r</a:t>
            </a:r>
            <a:r>
              <a:rPr sz="1400" spc="5" dirty="0" smtClean="0">
                <a:latin typeface="Times New Roman"/>
                <a:cs typeface="Times New Roman"/>
              </a:rPr>
              <a:t>i</a:t>
            </a:r>
            <a:r>
              <a:rPr sz="1400" spc="-5" dirty="0" smtClean="0">
                <a:latin typeface="Times New Roman"/>
                <a:cs typeface="Times New Roman"/>
              </a:rPr>
              <a:t>t</a:t>
            </a:r>
            <a:r>
              <a:rPr sz="1400" spc="5" dirty="0" smtClean="0">
                <a:latin typeface="Times New Roman"/>
                <a:cs typeface="Times New Roman"/>
              </a:rPr>
              <a:t>i</a:t>
            </a:r>
            <a:r>
              <a:rPr sz="1400" spc="-5" dirty="0" smtClean="0">
                <a:latin typeface="Times New Roman"/>
                <a:cs typeface="Times New Roman"/>
              </a:rPr>
              <a:t>c</a:t>
            </a:r>
            <a:r>
              <a:rPr sz="1400" spc="5" dirty="0" smtClean="0">
                <a:latin typeface="Times New Roman"/>
                <a:cs typeface="Times New Roman"/>
              </a:rPr>
              <a:t>al</a:t>
            </a:r>
            <a:r>
              <a:rPr sz="1400" spc="-10" dirty="0" smtClean="0">
                <a:latin typeface="Times New Roman"/>
                <a:cs typeface="Times New Roman"/>
              </a:rPr>
              <a:t> </a:t>
            </a:r>
            <a:r>
              <a:rPr sz="1400" spc="5" dirty="0" smtClean="0">
                <a:latin typeface="Times New Roman"/>
                <a:cs typeface="Times New Roman"/>
              </a:rPr>
              <a:t>pi</a:t>
            </a:r>
            <a:r>
              <a:rPr sz="1400" spc="-10" dirty="0" smtClean="0">
                <a:latin typeface="Times New Roman"/>
                <a:cs typeface="Times New Roman"/>
              </a:rPr>
              <a:t>s</a:t>
            </a:r>
            <a:r>
              <a:rPr sz="1400" spc="5" dirty="0" smtClean="0">
                <a:latin typeface="Times New Roman"/>
                <a:cs typeface="Times New Roman"/>
              </a:rPr>
              <a:t>to</a:t>
            </a:r>
            <a:r>
              <a:rPr sz="1400" spc="10" dirty="0" smtClean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4"/>
          <p:cNvSpPr txBox="1"/>
          <p:nvPr/>
        </p:nvSpPr>
        <p:spPr>
          <a:xfrm>
            <a:off x="5899700" y="1616764"/>
            <a:ext cx="1378585" cy="226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 smtClean="0">
                <a:latin typeface="Times New Roman"/>
                <a:cs typeface="Times New Roman"/>
              </a:rPr>
              <a:t>Non</a:t>
            </a:r>
            <a:r>
              <a:rPr sz="1400" spc="-5" dirty="0" smtClean="0">
                <a:latin typeface="Times New Roman"/>
                <a:cs typeface="Times New Roman"/>
              </a:rPr>
              <a:t>-cri</a:t>
            </a:r>
            <a:r>
              <a:rPr sz="1400" spc="5" dirty="0" smtClean="0">
                <a:latin typeface="Times New Roman"/>
                <a:cs typeface="Times New Roman"/>
              </a:rPr>
              <a:t>ti</a:t>
            </a:r>
            <a:r>
              <a:rPr sz="1400" spc="-5" dirty="0" smtClean="0">
                <a:latin typeface="Times New Roman"/>
                <a:cs typeface="Times New Roman"/>
              </a:rPr>
              <a:t>c</a:t>
            </a:r>
            <a:r>
              <a:rPr sz="1400" spc="5" dirty="0" smtClean="0">
                <a:latin typeface="Times New Roman"/>
                <a:cs typeface="Times New Roman"/>
              </a:rPr>
              <a:t>al</a:t>
            </a:r>
            <a:r>
              <a:rPr sz="1400" spc="-10" dirty="0" smtClean="0">
                <a:latin typeface="Times New Roman"/>
                <a:cs typeface="Times New Roman"/>
              </a:rPr>
              <a:t> </a:t>
            </a:r>
            <a:r>
              <a:rPr sz="1400" spc="5" dirty="0" smtClean="0">
                <a:latin typeface="Times New Roman"/>
                <a:cs typeface="Times New Roman"/>
              </a:rPr>
              <a:t>p</a:t>
            </a:r>
            <a:r>
              <a:rPr sz="1400" spc="-5" dirty="0" smtClean="0">
                <a:latin typeface="Times New Roman"/>
                <a:cs typeface="Times New Roman"/>
              </a:rPr>
              <a:t>i</a:t>
            </a:r>
            <a:r>
              <a:rPr sz="1400" spc="10" dirty="0" smtClean="0">
                <a:latin typeface="Times New Roman"/>
                <a:cs typeface="Times New Roman"/>
              </a:rPr>
              <a:t>s</a:t>
            </a:r>
            <a:r>
              <a:rPr sz="1400" spc="-5" dirty="0" smtClean="0">
                <a:latin typeface="Times New Roman"/>
                <a:cs typeface="Times New Roman"/>
              </a:rPr>
              <a:t>t</a:t>
            </a:r>
            <a:r>
              <a:rPr sz="1400" spc="5" dirty="0" smtClean="0">
                <a:latin typeface="Times New Roman"/>
                <a:cs typeface="Times New Roman"/>
              </a:rPr>
              <a:t>o</a:t>
            </a:r>
            <a:r>
              <a:rPr sz="1400" spc="10" dirty="0" smtClean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5"/>
          <p:cNvSpPr txBox="1"/>
          <p:nvPr/>
        </p:nvSpPr>
        <p:spPr>
          <a:xfrm>
            <a:off x="1229909" y="2500430"/>
            <a:ext cx="1068705" cy="3778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1440"/>
              </a:lnSpc>
            </a:pPr>
            <a:r>
              <a:rPr sz="1400" spc="5" dirty="0" smtClean="0">
                <a:latin typeface="Times New Roman"/>
                <a:cs typeface="Times New Roman"/>
              </a:rPr>
              <a:t>do</a:t>
            </a:r>
            <a:r>
              <a:rPr sz="1400" spc="-5" dirty="0" smtClean="0">
                <a:latin typeface="Times New Roman"/>
                <a:cs typeface="Times New Roman"/>
              </a:rPr>
              <a:t>u</a:t>
            </a:r>
            <a:r>
              <a:rPr sz="1400" spc="5" dirty="0" smtClean="0">
                <a:latin typeface="Times New Roman"/>
                <a:cs typeface="Times New Roman"/>
              </a:rPr>
              <a:t>b</a:t>
            </a:r>
            <a:r>
              <a:rPr sz="1400" spc="10" dirty="0" smtClean="0">
                <a:latin typeface="Times New Roman"/>
                <a:cs typeface="Times New Roman"/>
              </a:rPr>
              <a:t>le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s</a:t>
            </a:r>
            <a:r>
              <a:rPr sz="1400" spc="5" dirty="0" smtClean="0">
                <a:latin typeface="Times New Roman"/>
                <a:cs typeface="Times New Roman"/>
              </a:rPr>
              <a:t>o</a:t>
            </a:r>
            <a:r>
              <a:rPr sz="1400" spc="-5" dirty="0" smtClean="0">
                <a:latin typeface="Times New Roman"/>
                <a:cs typeface="Times New Roman"/>
              </a:rPr>
              <a:t>l</a:t>
            </a:r>
            <a:r>
              <a:rPr sz="1400" spc="5" dirty="0" smtClean="0">
                <a:latin typeface="Times New Roman"/>
                <a:cs typeface="Times New Roman"/>
              </a:rPr>
              <a:t>eno</a:t>
            </a:r>
            <a:r>
              <a:rPr sz="1400" spc="-5" dirty="0" smtClean="0">
                <a:latin typeface="Times New Roman"/>
                <a:cs typeface="Times New Roman"/>
              </a:rPr>
              <a:t>i</a:t>
            </a:r>
            <a:r>
              <a:rPr sz="1400" spc="10" dirty="0" smtClean="0">
                <a:latin typeface="Times New Roman"/>
                <a:cs typeface="Times New Roman"/>
              </a:rPr>
              <a:t>d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5" dirty="0" smtClean="0">
                <a:latin typeface="Times New Roman"/>
                <a:cs typeface="Times New Roman"/>
              </a:rPr>
              <a:t>v</a:t>
            </a:r>
            <a:r>
              <a:rPr sz="1400" spc="-5" dirty="0" smtClean="0">
                <a:latin typeface="Times New Roman"/>
                <a:cs typeface="Times New Roman"/>
              </a:rPr>
              <a:t>a</a:t>
            </a:r>
            <a:r>
              <a:rPr sz="1400" spc="5" dirty="0" smtClean="0">
                <a:latin typeface="Times New Roman"/>
                <a:cs typeface="Times New Roman"/>
              </a:rPr>
              <a:t>l</a:t>
            </a:r>
            <a:r>
              <a:rPr sz="1400" spc="-5" dirty="0" smtClean="0">
                <a:latin typeface="Times New Roman"/>
                <a:cs typeface="Times New Roman"/>
              </a:rPr>
              <a:t>v</a:t>
            </a:r>
            <a:r>
              <a:rPr sz="1400" spc="10" dirty="0" smtClean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16"/>
          <p:cNvSpPr txBox="1"/>
          <p:nvPr/>
        </p:nvSpPr>
        <p:spPr>
          <a:xfrm>
            <a:off x="1784899" y="3980234"/>
            <a:ext cx="675640" cy="226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 smtClean="0">
                <a:latin typeface="Times New Roman"/>
                <a:cs typeface="Times New Roman"/>
              </a:rPr>
              <a:t>r</a:t>
            </a:r>
            <a:r>
              <a:rPr sz="1400" spc="5" dirty="0" smtClean="0">
                <a:latin typeface="Times New Roman"/>
                <a:cs typeface="Times New Roman"/>
              </a:rPr>
              <a:t>e</a:t>
            </a:r>
            <a:r>
              <a:rPr sz="1400" spc="-5" dirty="0" smtClean="0">
                <a:latin typeface="Times New Roman"/>
                <a:cs typeface="Times New Roman"/>
              </a:rPr>
              <a:t>g</a:t>
            </a:r>
            <a:r>
              <a:rPr sz="1400" spc="5" dirty="0" smtClean="0">
                <a:latin typeface="Times New Roman"/>
                <a:cs typeface="Times New Roman"/>
              </a:rPr>
              <a:t>ul</a:t>
            </a:r>
            <a:r>
              <a:rPr sz="1400" spc="-5" dirty="0" smtClean="0">
                <a:latin typeface="Times New Roman"/>
                <a:cs typeface="Times New Roman"/>
              </a:rPr>
              <a:t>a</a:t>
            </a:r>
            <a:r>
              <a:rPr sz="1400" spc="5" dirty="0" smtClean="0">
                <a:latin typeface="Times New Roman"/>
                <a:cs typeface="Times New Roman"/>
              </a:rPr>
              <a:t>tor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17"/>
          <p:cNvSpPr txBox="1"/>
          <p:nvPr/>
        </p:nvSpPr>
        <p:spPr>
          <a:xfrm>
            <a:off x="4657640" y="5402634"/>
            <a:ext cx="662940" cy="226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 smtClean="0">
                <a:latin typeface="Times New Roman"/>
                <a:cs typeface="Times New Roman"/>
              </a:rPr>
              <a:t>re</a:t>
            </a:r>
            <a:r>
              <a:rPr sz="1400" spc="0" dirty="0" smtClean="0">
                <a:latin typeface="Times New Roman"/>
                <a:cs typeface="Times New Roman"/>
              </a:rPr>
              <a:t>s</a:t>
            </a:r>
            <a:r>
              <a:rPr sz="1400" spc="5" dirty="0" smtClean="0">
                <a:latin typeface="Times New Roman"/>
                <a:cs typeface="Times New Roman"/>
              </a:rPr>
              <a:t>e</a:t>
            </a:r>
            <a:r>
              <a:rPr sz="1400" spc="-15" dirty="0" smtClean="0">
                <a:latin typeface="Times New Roman"/>
                <a:cs typeface="Times New Roman"/>
              </a:rPr>
              <a:t>r</a:t>
            </a:r>
            <a:r>
              <a:rPr sz="1400" spc="5" dirty="0" smtClean="0">
                <a:latin typeface="Times New Roman"/>
                <a:cs typeface="Times New Roman"/>
              </a:rPr>
              <a:t>vo</a:t>
            </a:r>
            <a:r>
              <a:rPr sz="1400" spc="-5" dirty="0" smtClean="0">
                <a:latin typeface="Times New Roman"/>
                <a:cs typeface="Times New Roman"/>
              </a:rPr>
              <a:t>i</a:t>
            </a:r>
            <a:r>
              <a:rPr sz="1400" spc="5" dirty="0" smtClean="0"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18"/>
          <p:cNvSpPr txBox="1"/>
          <p:nvPr/>
        </p:nvSpPr>
        <p:spPr>
          <a:xfrm>
            <a:off x="7126520" y="5416604"/>
            <a:ext cx="849630" cy="226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 smtClean="0">
                <a:latin typeface="Times New Roman"/>
                <a:cs typeface="Times New Roman"/>
              </a:rPr>
              <a:t>c</a:t>
            </a:r>
            <a:r>
              <a:rPr sz="1400" spc="5" dirty="0" smtClean="0">
                <a:latin typeface="Times New Roman"/>
                <a:cs typeface="Times New Roman"/>
              </a:rPr>
              <a:t>o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-5" dirty="0" smtClean="0">
                <a:latin typeface="Times New Roman"/>
                <a:cs typeface="Times New Roman"/>
              </a:rPr>
              <a:t>pr</a:t>
            </a:r>
            <a:r>
              <a:rPr sz="1400" spc="5" dirty="0" smtClean="0">
                <a:latin typeface="Times New Roman"/>
                <a:cs typeface="Times New Roman"/>
              </a:rPr>
              <a:t>e</a:t>
            </a:r>
            <a:r>
              <a:rPr sz="1400" spc="0" dirty="0" smtClean="0">
                <a:latin typeface="Times New Roman"/>
                <a:cs typeface="Times New Roman"/>
              </a:rPr>
              <a:t>ss</a:t>
            </a:r>
            <a:r>
              <a:rPr sz="1400" spc="5" dirty="0" smtClean="0">
                <a:latin typeface="Times New Roman"/>
                <a:cs typeface="Times New Roman"/>
              </a:rPr>
              <a:t>or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19"/>
          <p:cNvSpPr txBox="1"/>
          <p:nvPr/>
        </p:nvSpPr>
        <p:spPr>
          <a:xfrm>
            <a:off x="3446060" y="4236266"/>
            <a:ext cx="3519804" cy="1111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63800" marR="12700">
              <a:lnSpc>
                <a:spcPts val="1430"/>
              </a:lnSpc>
            </a:pPr>
            <a:r>
              <a:rPr sz="1400" spc="5" dirty="0" smtClean="0">
                <a:latin typeface="Times New Roman"/>
                <a:cs typeface="Times New Roman"/>
              </a:rPr>
              <a:t>do</a:t>
            </a:r>
            <a:r>
              <a:rPr sz="1400" spc="-5" dirty="0" smtClean="0">
                <a:latin typeface="Times New Roman"/>
                <a:cs typeface="Times New Roman"/>
              </a:rPr>
              <a:t>u</a:t>
            </a:r>
            <a:r>
              <a:rPr sz="1400" spc="5" dirty="0" smtClean="0">
                <a:latin typeface="Times New Roman"/>
                <a:cs typeface="Times New Roman"/>
              </a:rPr>
              <a:t>b</a:t>
            </a:r>
            <a:r>
              <a:rPr sz="1400" spc="10" dirty="0" smtClean="0">
                <a:latin typeface="Times New Roman"/>
                <a:cs typeface="Times New Roman"/>
              </a:rPr>
              <a:t>le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s</a:t>
            </a:r>
            <a:r>
              <a:rPr sz="1400" spc="5" dirty="0" smtClean="0">
                <a:latin typeface="Times New Roman"/>
                <a:cs typeface="Times New Roman"/>
              </a:rPr>
              <a:t>ol</a:t>
            </a:r>
            <a:r>
              <a:rPr sz="1400" spc="-5" dirty="0" smtClean="0">
                <a:latin typeface="Times New Roman"/>
                <a:cs typeface="Times New Roman"/>
              </a:rPr>
              <a:t>e</a:t>
            </a:r>
            <a:r>
              <a:rPr sz="1400" spc="5" dirty="0" smtClean="0">
                <a:latin typeface="Times New Roman"/>
                <a:cs typeface="Times New Roman"/>
              </a:rPr>
              <a:t>no</a:t>
            </a:r>
            <a:r>
              <a:rPr sz="1400" spc="-5" dirty="0" smtClean="0">
                <a:latin typeface="Times New Roman"/>
                <a:cs typeface="Times New Roman"/>
              </a:rPr>
              <a:t>i</a:t>
            </a:r>
            <a:r>
              <a:rPr sz="1400" spc="10" dirty="0" smtClean="0">
                <a:latin typeface="Times New Roman"/>
                <a:cs typeface="Times New Roman"/>
              </a:rPr>
              <a:t>d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5" dirty="0" smtClean="0">
                <a:latin typeface="Times New Roman"/>
                <a:cs typeface="Times New Roman"/>
              </a:rPr>
              <a:t>v</a:t>
            </a:r>
            <a:r>
              <a:rPr sz="1400" spc="-5" dirty="0" smtClean="0">
                <a:latin typeface="Times New Roman"/>
                <a:cs typeface="Times New Roman"/>
              </a:rPr>
              <a:t>a</a:t>
            </a:r>
            <a:r>
              <a:rPr sz="1400" spc="5" dirty="0" smtClean="0">
                <a:latin typeface="Times New Roman"/>
                <a:cs typeface="Times New Roman"/>
              </a:rPr>
              <a:t>l</a:t>
            </a:r>
            <a:r>
              <a:rPr sz="1400" spc="-5" dirty="0" smtClean="0">
                <a:latin typeface="Times New Roman"/>
                <a:cs typeface="Times New Roman"/>
              </a:rPr>
              <a:t>v</a:t>
            </a:r>
            <a:r>
              <a:rPr sz="1400" spc="10" dirty="0" smtClean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3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2908300">
              <a:lnSpc>
                <a:spcPts val="1430"/>
              </a:lnSpc>
            </a:pPr>
            <a:r>
              <a:rPr sz="1400" spc="5" dirty="0" smtClean="0">
                <a:latin typeface="Times New Roman"/>
                <a:cs typeface="Times New Roman"/>
              </a:rPr>
              <a:t>p</a:t>
            </a:r>
            <a:r>
              <a:rPr sz="1400" spc="-5" dirty="0" smtClean="0">
                <a:latin typeface="Times New Roman"/>
                <a:cs typeface="Times New Roman"/>
              </a:rPr>
              <a:t>re</a:t>
            </a:r>
            <a:r>
              <a:rPr sz="1400" spc="0" dirty="0" smtClean="0">
                <a:latin typeface="Times New Roman"/>
                <a:cs typeface="Times New Roman"/>
              </a:rPr>
              <a:t>ss</a:t>
            </a:r>
            <a:r>
              <a:rPr sz="1400" spc="5" dirty="0" smtClean="0">
                <a:latin typeface="Times New Roman"/>
                <a:cs typeface="Times New Roman"/>
              </a:rPr>
              <a:t>u</a:t>
            </a:r>
            <a:r>
              <a:rPr sz="1400" spc="-5" dirty="0" smtClean="0">
                <a:latin typeface="Times New Roman"/>
                <a:cs typeface="Times New Roman"/>
              </a:rPr>
              <a:t>r</a:t>
            </a:r>
            <a:r>
              <a:rPr sz="1400" spc="10" dirty="0" smtClean="0">
                <a:latin typeface="Times New Roman"/>
                <a:cs typeface="Times New Roman"/>
              </a:rPr>
              <a:t>e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s</a:t>
            </a:r>
            <a:r>
              <a:rPr sz="1400" spc="5" dirty="0" smtClean="0">
                <a:latin typeface="Times New Roman"/>
                <a:cs typeface="Times New Roman"/>
              </a:rPr>
              <a:t>en</a:t>
            </a:r>
            <a:r>
              <a:rPr sz="1400" spc="-10" dirty="0" smtClean="0">
                <a:latin typeface="Times New Roman"/>
                <a:cs typeface="Times New Roman"/>
              </a:rPr>
              <a:t>s</a:t>
            </a:r>
            <a:r>
              <a:rPr sz="1400" spc="5" dirty="0" smtClean="0">
                <a:latin typeface="Times New Roman"/>
                <a:cs typeface="Times New Roman"/>
              </a:rPr>
              <a:t>o</a:t>
            </a:r>
            <a:r>
              <a:rPr sz="1400" spc="-5" dirty="0" smtClean="0">
                <a:latin typeface="Times New Roman"/>
                <a:cs typeface="Times New Roman"/>
              </a:rPr>
              <a:t>r</a:t>
            </a:r>
            <a:r>
              <a:rPr sz="1400" spc="10" dirty="0" smtClean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0"/>
          <p:cNvSpPr txBox="1"/>
          <p:nvPr/>
        </p:nvSpPr>
        <p:spPr>
          <a:xfrm>
            <a:off x="7485929" y="2548435"/>
            <a:ext cx="1110615" cy="375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1430"/>
              </a:lnSpc>
            </a:pPr>
            <a:r>
              <a:rPr sz="1400" spc="0" dirty="0" smtClean="0">
                <a:latin typeface="Times New Roman"/>
                <a:cs typeface="Times New Roman"/>
              </a:rPr>
              <a:t>s</a:t>
            </a:r>
            <a:r>
              <a:rPr sz="1400" spc="5" dirty="0" smtClean="0">
                <a:latin typeface="Times New Roman"/>
                <a:cs typeface="Times New Roman"/>
              </a:rPr>
              <a:t>ing</a:t>
            </a:r>
            <a:r>
              <a:rPr sz="1400" spc="-5" dirty="0" smtClean="0">
                <a:latin typeface="Times New Roman"/>
                <a:cs typeface="Times New Roman"/>
              </a:rPr>
              <a:t>l</a:t>
            </a:r>
            <a:r>
              <a:rPr sz="1400" spc="10" dirty="0" smtClean="0">
                <a:latin typeface="Times New Roman"/>
                <a:cs typeface="Times New Roman"/>
              </a:rPr>
              <a:t>e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s</a:t>
            </a:r>
            <a:r>
              <a:rPr sz="1400" spc="5" dirty="0" smtClean="0">
                <a:latin typeface="Times New Roman"/>
                <a:cs typeface="Times New Roman"/>
              </a:rPr>
              <a:t>o</a:t>
            </a:r>
            <a:r>
              <a:rPr sz="1400" spc="-5" dirty="0" smtClean="0">
                <a:latin typeface="Times New Roman"/>
                <a:cs typeface="Times New Roman"/>
              </a:rPr>
              <a:t>l</a:t>
            </a:r>
            <a:r>
              <a:rPr sz="1400" spc="5" dirty="0" smtClean="0">
                <a:latin typeface="Times New Roman"/>
                <a:cs typeface="Times New Roman"/>
              </a:rPr>
              <a:t>e</a:t>
            </a:r>
            <a:r>
              <a:rPr sz="1400" spc="-5" dirty="0" smtClean="0">
                <a:latin typeface="Times New Roman"/>
                <a:cs typeface="Times New Roman"/>
              </a:rPr>
              <a:t>n</a:t>
            </a:r>
            <a:r>
              <a:rPr sz="1400" spc="5" dirty="0" smtClean="0">
                <a:latin typeface="Times New Roman"/>
                <a:cs typeface="Times New Roman"/>
              </a:rPr>
              <a:t>o</a:t>
            </a:r>
            <a:r>
              <a:rPr sz="1400" spc="10" dirty="0" smtClean="0">
                <a:latin typeface="Times New Roman"/>
                <a:cs typeface="Times New Roman"/>
              </a:rPr>
              <a:t>id</a:t>
            </a:r>
            <a:r>
              <a:rPr sz="1400" spc="5" dirty="0" smtClean="0">
                <a:latin typeface="Times New Roman"/>
                <a:cs typeface="Times New Roman"/>
              </a:rPr>
              <a:t> va</a:t>
            </a:r>
            <a:r>
              <a:rPr sz="1400" spc="-5" dirty="0" smtClean="0">
                <a:latin typeface="Times New Roman"/>
                <a:cs typeface="Times New Roman"/>
              </a:rPr>
              <a:t>l</a:t>
            </a:r>
            <a:r>
              <a:rPr sz="1400" spc="5" dirty="0" smtClean="0">
                <a:latin typeface="Times New Roman"/>
                <a:cs typeface="Times New Roman"/>
              </a:rPr>
              <a:t>v</a:t>
            </a:r>
            <a:r>
              <a:rPr sz="1400" spc="10" dirty="0" smtClean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object 21"/>
          <p:cNvSpPr txBox="1"/>
          <p:nvPr/>
        </p:nvSpPr>
        <p:spPr>
          <a:xfrm>
            <a:off x="3700060" y="3698040"/>
            <a:ext cx="466725" cy="3778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1440"/>
              </a:lnSpc>
            </a:pPr>
            <a:r>
              <a:rPr sz="1400" spc="5" dirty="0" smtClean="0">
                <a:latin typeface="Times New Roman"/>
                <a:cs typeface="Times New Roman"/>
              </a:rPr>
              <a:t>t</a:t>
            </a:r>
            <a:r>
              <a:rPr sz="1400" spc="-5" dirty="0" smtClean="0">
                <a:latin typeface="Times New Roman"/>
                <a:cs typeface="Times New Roman"/>
              </a:rPr>
              <a:t>e</a:t>
            </a:r>
            <a:r>
              <a:rPr sz="1400" spc="10" dirty="0" smtClean="0">
                <a:latin typeface="Times New Roman"/>
                <a:cs typeface="Times New Roman"/>
              </a:rPr>
              <a:t>e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f</a:t>
            </a:r>
            <a:r>
              <a:rPr sz="1400" spc="5" dirty="0" smtClean="0">
                <a:latin typeface="Times New Roman"/>
                <a:cs typeface="Times New Roman"/>
              </a:rPr>
              <a:t>i</a:t>
            </a:r>
            <a:r>
              <a:rPr sz="1400" spc="-5" dirty="0" smtClean="0">
                <a:latin typeface="Times New Roman"/>
                <a:cs typeface="Times New Roman"/>
              </a:rPr>
              <a:t>t</a:t>
            </a:r>
            <a:r>
              <a:rPr sz="1400" spc="5" dirty="0" smtClean="0">
                <a:latin typeface="Times New Roman"/>
                <a:cs typeface="Times New Roman"/>
              </a:rPr>
              <a:t>t</a:t>
            </a:r>
            <a:r>
              <a:rPr sz="1400" spc="-5" dirty="0" smtClean="0">
                <a:latin typeface="Times New Roman"/>
                <a:cs typeface="Times New Roman"/>
              </a:rPr>
              <a:t>i</a:t>
            </a:r>
            <a:r>
              <a:rPr sz="1400" spc="5" dirty="0" smtClean="0">
                <a:latin typeface="Times New Roman"/>
                <a:cs typeface="Times New Roman"/>
              </a:rPr>
              <a:t>n</a:t>
            </a:r>
            <a:r>
              <a:rPr sz="1400" spc="10" dirty="0" smtClean="0">
                <a:latin typeface="Times New Roman"/>
                <a:cs typeface="Times New Roman"/>
              </a:rPr>
              <a:t>g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3634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Pneumatic </a:t>
            </a:r>
            <a:r>
              <a:rPr lang="en-US" altLang="en-US" dirty="0" smtClean="0"/>
              <a:t>RESOURCES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371600"/>
            <a:ext cx="8229600" cy="2099036"/>
          </a:xfr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15" dirty="0">
                <a:solidFill>
                  <a:srgbClr val="CCCCFF"/>
                </a:solidFill>
                <a:cs typeface="Times New Roman"/>
                <a:hlinkClick r:id="rId3"/>
              </a:rPr>
              <a:t>w</a:t>
            </a:r>
            <a:r>
              <a:rPr lang="en-US" sz="2400" spc="-25" dirty="0">
                <a:solidFill>
                  <a:srgbClr val="CCCCFF"/>
                </a:solidFill>
                <a:cs typeface="Times New Roman"/>
                <a:hlinkClick r:id="rId3"/>
              </a:rPr>
              <a:t>w</a:t>
            </a:r>
            <a:r>
              <a:rPr lang="en-US" sz="2400" spc="-15" dirty="0">
                <a:solidFill>
                  <a:srgbClr val="CCCCFF"/>
                </a:solidFill>
                <a:cs typeface="Times New Roman"/>
                <a:hlinkClick r:id="rId3"/>
              </a:rPr>
              <a:t>w</a:t>
            </a:r>
            <a:r>
              <a:rPr lang="en-US" sz="2400" dirty="0">
                <a:solidFill>
                  <a:srgbClr val="CCCCFF"/>
                </a:solidFill>
                <a:cs typeface="Times New Roman"/>
                <a:hlinkClick r:id="rId3"/>
              </a:rPr>
              <a:t>.</a:t>
            </a:r>
            <a:r>
              <a:rPr lang="en-US" sz="2400" spc="-15" dirty="0">
                <a:solidFill>
                  <a:srgbClr val="CCCCFF"/>
                </a:solidFill>
                <a:cs typeface="Times New Roman"/>
                <a:hlinkClick r:id="rId3"/>
              </a:rPr>
              <a:t>c</a:t>
            </a:r>
            <a:r>
              <a:rPr lang="en-US" sz="2400" spc="-5" dirty="0">
                <a:solidFill>
                  <a:srgbClr val="CCCCFF"/>
                </a:solidFill>
                <a:cs typeface="Times New Roman"/>
                <a:hlinkClick r:id="rId3"/>
              </a:rPr>
              <a:t>h</a:t>
            </a:r>
            <a:r>
              <a:rPr lang="en-US" sz="2400" spc="-10" dirty="0">
                <a:solidFill>
                  <a:srgbClr val="CCCCFF"/>
                </a:solidFill>
                <a:cs typeface="Times New Roman"/>
                <a:hlinkClick r:id="rId3"/>
              </a:rPr>
              <a:t>i</a:t>
            </a:r>
            <a:r>
              <a:rPr lang="en-US" sz="2400" spc="-5" dirty="0">
                <a:solidFill>
                  <a:srgbClr val="CCCCFF"/>
                </a:solidFill>
                <a:cs typeface="Times New Roman"/>
                <a:hlinkClick r:id="rId3"/>
              </a:rPr>
              <a:t>e</a:t>
            </a:r>
            <a:r>
              <a:rPr lang="en-US" sz="2400" spc="-30" dirty="0">
                <a:solidFill>
                  <a:srgbClr val="CCCCFF"/>
                </a:solidFill>
                <a:cs typeface="Times New Roman"/>
                <a:hlinkClick r:id="rId3"/>
              </a:rPr>
              <a:t>f</a:t>
            </a:r>
            <a:r>
              <a:rPr lang="en-US" sz="2400" spc="-5" dirty="0">
                <a:solidFill>
                  <a:srgbClr val="CCCCFF"/>
                </a:solidFill>
                <a:cs typeface="Times New Roman"/>
                <a:hlinkClick r:id="rId3"/>
              </a:rPr>
              <a:t>de</a:t>
            </a:r>
            <a:r>
              <a:rPr lang="en-US" sz="2400" spc="-10" dirty="0">
                <a:solidFill>
                  <a:srgbClr val="CCCCFF"/>
                </a:solidFill>
                <a:cs typeface="Times New Roman"/>
                <a:hlinkClick r:id="rId3"/>
              </a:rPr>
              <a:t>l</a:t>
            </a:r>
            <a:r>
              <a:rPr lang="en-US" sz="2400" spc="-15" dirty="0">
                <a:solidFill>
                  <a:srgbClr val="CCCCFF"/>
                </a:solidFill>
                <a:cs typeface="Times New Roman"/>
                <a:hlinkClick r:id="rId3"/>
              </a:rPr>
              <a:t>p</a:t>
            </a:r>
            <a:r>
              <a:rPr lang="en-US" sz="2400" spc="-5" dirty="0">
                <a:solidFill>
                  <a:srgbClr val="CCCCFF"/>
                </a:solidFill>
                <a:cs typeface="Times New Roman"/>
                <a:hlinkClick r:id="rId3"/>
              </a:rPr>
              <a:t>h</a:t>
            </a:r>
            <a:r>
              <a:rPr lang="en-US" sz="2400" spc="-10" dirty="0">
                <a:solidFill>
                  <a:srgbClr val="CCCCFF"/>
                </a:solidFill>
                <a:cs typeface="Times New Roman"/>
                <a:hlinkClick r:id="rId3"/>
              </a:rPr>
              <a:t>i.</a:t>
            </a:r>
            <a:r>
              <a:rPr lang="en-US" sz="2400" spc="-5" dirty="0">
                <a:solidFill>
                  <a:srgbClr val="CCCCFF"/>
                </a:solidFill>
                <a:cs typeface="Times New Roman"/>
                <a:hlinkClick r:id="rId3"/>
              </a:rPr>
              <a:t>co</a:t>
            </a:r>
            <a:r>
              <a:rPr lang="en-US" sz="2400" spc="-45" dirty="0">
                <a:solidFill>
                  <a:srgbClr val="CCCCFF"/>
                </a:solidFill>
                <a:cs typeface="Times New Roman"/>
                <a:hlinkClick r:id="rId3"/>
              </a:rPr>
              <a:t>m</a:t>
            </a:r>
            <a:r>
              <a:rPr lang="en-US" sz="2400" spc="-10" dirty="0">
                <a:solidFill>
                  <a:srgbClr val="CCCCFF"/>
                </a:solidFill>
                <a:cs typeface="Times New Roman"/>
                <a:hlinkClick r:id="rId3"/>
              </a:rPr>
              <a:t>/</a:t>
            </a:r>
            <a:r>
              <a:rPr lang="en-US" sz="2400" spc="-30" dirty="0">
                <a:solidFill>
                  <a:srgbClr val="CCCCFF"/>
                </a:solidFill>
                <a:cs typeface="Times New Roman"/>
                <a:hlinkClick r:id="rId3"/>
              </a:rPr>
              <a:t>f</a:t>
            </a:r>
            <a:r>
              <a:rPr lang="en-US" sz="2400" spc="-5" dirty="0">
                <a:solidFill>
                  <a:srgbClr val="CCCCFF"/>
                </a:solidFill>
                <a:cs typeface="Times New Roman"/>
                <a:hlinkClick r:id="rId3"/>
              </a:rPr>
              <a:t>o</a:t>
            </a:r>
            <a:r>
              <a:rPr lang="en-US" sz="2400" spc="-10" dirty="0">
                <a:solidFill>
                  <a:srgbClr val="CCCCFF"/>
                </a:solidFill>
                <a:cs typeface="Times New Roman"/>
                <a:hlinkClick r:id="rId3"/>
              </a:rPr>
              <a:t>r</a:t>
            </a:r>
            <a:r>
              <a:rPr lang="en-US" sz="2400" spc="-5" dirty="0">
                <a:solidFill>
                  <a:srgbClr val="CCCCFF"/>
                </a:solidFill>
                <a:cs typeface="Times New Roman"/>
                <a:hlinkClick r:id="rId3"/>
              </a:rPr>
              <a:t>u</a:t>
            </a:r>
            <a:r>
              <a:rPr lang="en-US" sz="2400" spc="-45" dirty="0">
                <a:solidFill>
                  <a:srgbClr val="CCCCFF"/>
                </a:solidFill>
                <a:cs typeface="Times New Roman"/>
                <a:hlinkClick r:id="rId3"/>
              </a:rPr>
              <a:t>m</a:t>
            </a:r>
            <a:r>
              <a:rPr lang="en-US" sz="2400" spc="-10" dirty="0">
                <a:solidFill>
                  <a:srgbClr val="CCCCFF"/>
                </a:solidFill>
                <a:cs typeface="Times New Roman"/>
                <a:hlinkClick r:id="rId3"/>
              </a:rPr>
              <a:t>s/</a:t>
            </a:r>
            <a:r>
              <a:rPr lang="en-US" sz="2400" spc="-15" dirty="0">
                <a:solidFill>
                  <a:srgbClr val="CCCCFF"/>
                </a:solidFill>
                <a:cs typeface="Times New Roman"/>
                <a:hlinkClick r:id="rId3"/>
              </a:rPr>
              <a:t>p</a:t>
            </a:r>
            <a:r>
              <a:rPr lang="en-US" sz="2400" spc="-5" dirty="0">
                <a:solidFill>
                  <a:srgbClr val="CCCCFF"/>
                </a:solidFill>
                <a:cs typeface="Times New Roman"/>
                <a:hlinkClick r:id="rId3"/>
              </a:rPr>
              <a:t>ape</a:t>
            </a:r>
            <a:r>
              <a:rPr lang="en-US" sz="2400" spc="-10" dirty="0">
                <a:solidFill>
                  <a:srgbClr val="CCCCFF"/>
                </a:solidFill>
                <a:cs typeface="Times New Roman"/>
                <a:hlinkClick r:id="rId3"/>
              </a:rPr>
              <a:t>r</a:t>
            </a:r>
            <a:r>
              <a:rPr lang="en-US" sz="2400" spc="-20" dirty="0">
                <a:solidFill>
                  <a:srgbClr val="CCCCFF"/>
                </a:solidFill>
                <a:cs typeface="Times New Roman"/>
                <a:hlinkClick r:id="rId3"/>
              </a:rPr>
              <a:t>s</a:t>
            </a:r>
            <a:r>
              <a:rPr lang="en-US" sz="2400" dirty="0">
                <a:solidFill>
                  <a:srgbClr val="CCCCFF"/>
                </a:solidFill>
                <a:cs typeface="Times New Roman"/>
                <a:hlinkClick r:id="rId3"/>
              </a:rPr>
              <a:t>.</a:t>
            </a:r>
            <a:r>
              <a:rPr lang="en-US" sz="2400" spc="-5" dirty="0">
                <a:solidFill>
                  <a:srgbClr val="CCCCFF"/>
                </a:solidFill>
                <a:cs typeface="Times New Roman"/>
                <a:hlinkClick r:id="rId3"/>
              </a:rPr>
              <a:t>p</a:t>
            </a:r>
            <a:r>
              <a:rPr lang="en-US" sz="2400" spc="-15" dirty="0">
                <a:solidFill>
                  <a:srgbClr val="CCCCFF"/>
                </a:solidFill>
                <a:cs typeface="Times New Roman"/>
                <a:hlinkClick r:id="rId3"/>
              </a:rPr>
              <a:t>h</a:t>
            </a:r>
            <a:r>
              <a:rPr lang="en-US" sz="2400" dirty="0">
                <a:solidFill>
                  <a:srgbClr val="CCCCFF"/>
                </a:solidFill>
                <a:cs typeface="Times New Roman"/>
                <a:hlinkClick r:id="rId3"/>
              </a:rPr>
              <a:t>p</a:t>
            </a:r>
            <a:endParaRPr lang="en-US" sz="2400" dirty="0">
              <a:cs typeface="Times New Roman"/>
            </a:endParaRPr>
          </a:p>
          <a:p>
            <a:pPr>
              <a:lnSpc>
                <a:spcPts val="900"/>
              </a:lnSpc>
              <a:spcBef>
                <a:spcPts val="10"/>
              </a:spcBef>
            </a:pPr>
            <a:endParaRPr lang="en-US" sz="800" dirty="0"/>
          </a:p>
          <a:p>
            <a:pPr marL="444500" indent="-287020">
              <a:lnSpc>
                <a:spcPct val="100000"/>
              </a:lnSpc>
              <a:buSzPct val="75438"/>
              <a:buFont typeface="Arial"/>
              <a:buChar char="–"/>
              <a:tabLst>
                <a:tab pos="443865" algn="l"/>
              </a:tabLst>
            </a:pPr>
            <a:r>
              <a:rPr lang="en-US" sz="2400" spc="-40" dirty="0">
                <a:cs typeface="Times New Roman"/>
              </a:rPr>
              <a:t>W</a:t>
            </a:r>
            <a:r>
              <a:rPr lang="en-US" sz="2400" spc="-20" dirty="0">
                <a:cs typeface="Times New Roman"/>
              </a:rPr>
              <a:t>h</a:t>
            </a:r>
            <a:r>
              <a:rPr lang="en-US" sz="2400" spc="-15" dirty="0">
                <a:cs typeface="Times New Roman"/>
              </a:rPr>
              <a:t>it</a:t>
            </a:r>
            <a:r>
              <a:rPr lang="en-US" sz="2400" dirty="0">
                <a:cs typeface="Times New Roman"/>
              </a:rPr>
              <a:t>e</a:t>
            </a:r>
            <a:r>
              <a:rPr lang="en-US" sz="2400" spc="-55" dirty="0">
                <a:cs typeface="Times New Roman"/>
              </a:rPr>
              <a:t> </a:t>
            </a:r>
            <a:r>
              <a:rPr lang="en-US" sz="2400" spc="-30" dirty="0">
                <a:cs typeface="Times New Roman"/>
              </a:rPr>
              <a:t>pa</a:t>
            </a:r>
            <a:r>
              <a:rPr lang="en-US" sz="2400" spc="-20" dirty="0">
                <a:cs typeface="Times New Roman"/>
              </a:rPr>
              <a:t>p</a:t>
            </a:r>
            <a:r>
              <a:rPr lang="en-US" sz="2400" spc="-40" dirty="0">
                <a:cs typeface="Times New Roman"/>
              </a:rPr>
              <a:t>e</a:t>
            </a:r>
            <a:r>
              <a:rPr lang="en-US" sz="2400" spc="-15" dirty="0">
                <a:cs typeface="Times New Roman"/>
              </a:rPr>
              <a:t>r</a:t>
            </a:r>
            <a:r>
              <a:rPr lang="en-US" sz="2400" dirty="0">
                <a:cs typeface="Times New Roman"/>
              </a:rPr>
              <a:t>s</a:t>
            </a:r>
            <a:r>
              <a:rPr lang="en-US" sz="2400" spc="-50" dirty="0">
                <a:cs typeface="Times New Roman"/>
              </a:rPr>
              <a:t> </a:t>
            </a:r>
            <a:r>
              <a:rPr lang="en-US" sz="2400" spc="-20" dirty="0">
                <a:cs typeface="Times New Roman"/>
              </a:rPr>
              <a:t>o</a:t>
            </a:r>
            <a:r>
              <a:rPr lang="en-US" sz="2400" dirty="0">
                <a:cs typeface="Times New Roman"/>
              </a:rPr>
              <a:t>n</a:t>
            </a:r>
            <a:r>
              <a:rPr lang="en-US" sz="2400" spc="-45" dirty="0">
                <a:cs typeface="Times New Roman"/>
              </a:rPr>
              <a:t> </a:t>
            </a:r>
            <a:r>
              <a:rPr lang="en-US" sz="2400" spc="-65" dirty="0">
                <a:cs typeface="Times New Roman"/>
              </a:rPr>
              <a:t>m</a:t>
            </a:r>
            <a:r>
              <a:rPr lang="en-US" sz="2400" spc="-30" dirty="0">
                <a:cs typeface="Times New Roman"/>
              </a:rPr>
              <a:t>an</a:t>
            </a:r>
            <a:r>
              <a:rPr lang="en-US" sz="2400" dirty="0">
                <a:cs typeface="Times New Roman"/>
              </a:rPr>
              <a:t>y</a:t>
            </a:r>
            <a:r>
              <a:rPr lang="en-US" sz="2400" spc="-35" dirty="0">
                <a:cs typeface="Times New Roman"/>
              </a:rPr>
              <a:t> </a:t>
            </a:r>
            <a:r>
              <a:rPr lang="en-US" sz="2400" spc="-15" dirty="0">
                <a:cs typeface="Times New Roman"/>
              </a:rPr>
              <a:t>t</a:t>
            </a:r>
            <a:r>
              <a:rPr lang="en-US" sz="2400" spc="-20" dirty="0">
                <a:cs typeface="Times New Roman"/>
              </a:rPr>
              <a:t>o</a:t>
            </a:r>
            <a:r>
              <a:rPr lang="en-US" sz="2400" spc="-30" dirty="0">
                <a:cs typeface="Times New Roman"/>
              </a:rPr>
              <a:t>p</a:t>
            </a:r>
            <a:r>
              <a:rPr lang="en-US" sz="2400" spc="-15" dirty="0">
                <a:cs typeface="Times New Roman"/>
              </a:rPr>
              <a:t>i</a:t>
            </a:r>
            <a:r>
              <a:rPr lang="en-US" sz="2400" spc="-40" dirty="0">
                <a:cs typeface="Times New Roman"/>
              </a:rPr>
              <a:t>c</a:t>
            </a:r>
            <a:r>
              <a:rPr lang="en-US" sz="2400" dirty="0">
                <a:cs typeface="Times New Roman"/>
              </a:rPr>
              <a:t>s</a:t>
            </a:r>
          </a:p>
          <a:p>
            <a:pPr>
              <a:lnSpc>
                <a:spcPts val="550"/>
              </a:lnSpc>
              <a:spcBef>
                <a:spcPts val="19"/>
              </a:spcBef>
              <a:buFont typeface="Arial"/>
              <a:buChar char="–"/>
            </a:pPr>
            <a:endParaRPr lang="en-US" sz="400" dirty="0"/>
          </a:p>
          <a:p>
            <a:pPr marL="12700">
              <a:lnSpc>
                <a:spcPct val="100000"/>
              </a:lnSpc>
            </a:pPr>
            <a:r>
              <a:rPr lang="en-US" sz="2400" spc="-15" dirty="0">
                <a:solidFill>
                  <a:srgbClr val="CCCCFF"/>
                </a:solidFill>
                <a:cs typeface="Times New Roman"/>
                <a:hlinkClick r:id="rId4"/>
              </a:rPr>
              <a:t>w</a:t>
            </a:r>
            <a:r>
              <a:rPr lang="en-US" sz="2400" spc="-25" dirty="0">
                <a:solidFill>
                  <a:srgbClr val="CCCCFF"/>
                </a:solidFill>
                <a:cs typeface="Times New Roman"/>
                <a:hlinkClick r:id="rId4"/>
              </a:rPr>
              <a:t>w</a:t>
            </a:r>
            <a:r>
              <a:rPr lang="en-US" sz="2400" spc="-15" dirty="0">
                <a:solidFill>
                  <a:srgbClr val="CCCCFF"/>
                </a:solidFill>
                <a:cs typeface="Times New Roman"/>
                <a:hlinkClick r:id="rId4"/>
              </a:rPr>
              <a:t>w</a:t>
            </a:r>
            <a:r>
              <a:rPr lang="en-US" sz="2400" dirty="0">
                <a:solidFill>
                  <a:srgbClr val="CCCCFF"/>
                </a:solidFill>
                <a:cs typeface="Times New Roman"/>
                <a:hlinkClick r:id="rId4"/>
              </a:rPr>
              <a:t>.</a:t>
            </a:r>
            <a:r>
              <a:rPr lang="en-US" sz="2400" spc="-15" dirty="0">
                <a:solidFill>
                  <a:srgbClr val="CCCCFF"/>
                </a:solidFill>
                <a:cs typeface="Times New Roman"/>
                <a:hlinkClick r:id="rId4"/>
              </a:rPr>
              <a:t>c</a:t>
            </a:r>
            <a:r>
              <a:rPr lang="en-US" sz="2400" spc="-5" dirty="0">
                <a:solidFill>
                  <a:srgbClr val="CCCCFF"/>
                </a:solidFill>
                <a:cs typeface="Times New Roman"/>
                <a:hlinkClick r:id="rId4"/>
              </a:rPr>
              <a:t>h</a:t>
            </a:r>
            <a:r>
              <a:rPr lang="en-US" sz="2400" spc="-10" dirty="0">
                <a:solidFill>
                  <a:srgbClr val="CCCCFF"/>
                </a:solidFill>
                <a:cs typeface="Times New Roman"/>
                <a:hlinkClick r:id="rId4"/>
              </a:rPr>
              <a:t>i</a:t>
            </a:r>
            <a:r>
              <a:rPr lang="en-US" sz="2400" spc="-5" dirty="0">
                <a:solidFill>
                  <a:srgbClr val="CCCCFF"/>
                </a:solidFill>
                <a:cs typeface="Times New Roman"/>
                <a:hlinkClick r:id="rId4"/>
              </a:rPr>
              <a:t>e</a:t>
            </a:r>
            <a:r>
              <a:rPr lang="en-US" sz="2400" spc="-30" dirty="0">
                <a:solidFill>
                  <a:srgbClr val="CCCCFF"/>
                </a:solidFill>
                <a:cs typeface="Times New Roman"/>
                <a:hlinkClick r:id="rId4"/>
              </a:rPr>
              <a:t>f</a:t>
            </a:r>
            <a:r>
              <a:rPr lang="en-US" sz="2400" spc="-5" dirty="0">
                <a:solidFill>
                  <a:srgbClr val="CCCCFF"/>
                </a:solidFill>
                <a:cs typeface="Times New Roman"/>
                <a:hlinkClick r:id="rId4"/>
              </a:rPr>
              <a:t>de</a:t>
            </a:r>
            <a:r>
              <a:rPr lang="en-US" sz="2400" spc="-10" dirty="0">
                <a:solidFill>
                  <a:srgbClr val="CCCCFF"/>
                </a:solidFill>
                <a:cs typeface="Times New Roman"/>
                <a:hlinkClick r:id="rId4"/>
              </a:rPr>
              <a:t>l</a:t>
            </a:r>
            <a:r>
              <a:rPr lang="en-US" sz="2400" spc="-15" dirty="0">
                <a:solidFill>
                  <a:srgbClr val="CCCCFF"/>
                </a:solidFill>
                <a:cs typeface="Times New Roman"/>
                <a:hlinkClick r:id="rId4"/>
              </a:rPr>
              <a:t>p</a:t>
            </a:r>
            <a:r>
              <a:rPr lang="en-US" sz="2400" spc="-5" dirty="0">
                <a:solidFill>
                  <a:srgbClr val="CCCCFF"/>
                </a:solidFill>
                <a:cs typeface="Times New Roman"/>
                <a:hlinkClick r:id="rId4"/>
              </a:rPr>
              <a:t>h</a:t>
            </a:r>
            <a:r>
              <a:rPr lang="en-US" sz="2400" spc="-10" dirty="0">
                <a:solidFill>
                  <a:srgbClr val="CCCCFF"/>
                </a:solidFill>
                <a:cs typeface="Times New Roman"/>
                <a:hlinkClick r:id="rId4"/>
              </a:rPr>
              <a:t>i.</a:t>
            </a:r>
            <a:r>
              <a:rPr lang="en-US" sz="2400" spc="-5" dirty="0">
                <a:solidFill>
                  <a:srgbClr val="CCCCFF"/>
                </a:solidFill>
                <a:cs typeface="Times New Roman"/>
                <a:hlinkClick r:id="rId4"/>
              </a:rPr>
              <a:t>co</a:t>
            </a:r>
            <a:r>
              <a:rPr lang="en-US" sz="2400" dirty="0">
                <a:solidFill>
                  <a:srgbClr val="CCCCFF"/>
                </a:solidFill>
                <a:cs typeface="Times New Roman"/>
                <a:hlinkClick r:id="rId4"/>
              </a:rPr>
              <a:t>m</a:t>
            </a:r>
            <a:endParaRPr lang="en-US" sz="2400" dirty="0">
              <a:cs typeface="Times New Roman"/>
            </a:endParaRPr>
          </a:p>
          <a:p>
            <a:pPr>
              <a:lnSpc>
                <a:spcPts val="900"/>
              </a:lnSpc>
              <a:spcBef>
                <a:spcPts val="9"/>
              </a:spcBef>
            </a:pPr>
            <a:endParaRPr lang="en-US" sz="800" dirty="0"/>
          </a:p>
          <a:p>
            <a:pPr marL="444500" indent="-287020">
              <a:lnSpc>
                <a:spcPct val="100000"/>
              </a:lnSpc>
              <a:buSzPct val="75438"/>
              <a:buFont typeface="Arial"/>
              <a:buChar char="–"/>
              <a:tabLst>
                <a:tab pos="443865" algn="l"/>
              </a:tabLst>
            </a:pPr>
            <a:r>
              <a:rPr lang="en-US" sz="2400" spc="-50" dirty="0">
                <a:cs typeface="Times New Roman"/>
              </a:rPr>
              <a:t>V</a:t>
            </a:r>
            <a:r>
              <a:rPr lang="en-US" sz="2400" spc="-40" dirty="0">
                <a:cs typeface="Times New Roman"/>
              </a:rPr>
              <a:t>e</a:t>
            </a:r>
            <a:r>
              <a:rPr lang="en-US" sz="2400" spc="-15" dirty="0">
                <a:cs typeface="Times New Roman"/>
              </a:rPr>
              <a:t>r</a:t>
            </a:r>
            <a:r>
              <a:rPr lang="en-US" sz="2400" dirty="0">
                <a:cs typeface="Times New Roman"/>
              </a:rPr>
              <a:t>y</a:t>
            </a:r>
            <a:r>
              <a:rPr lang="en-US" sz="2400" spc="-35" dirty="0">
                <a:cs typeface="Times New Roman"/>
              </a:rPr>
              <a:t> </a:t>
            </a:r>
            <a:r>
              <a:rPr lang="en-US" sz="2400" spc="-30" dirty="0">
                <a:cs typeface="Times New Roman"/>
              </a:rPr>
              <a:t>a</a:t>
            </a:r>
            <a:r>
              <a:rPr lang="en-US" sz="2400" spc="-40" dirty="0">
                <a:cs typeface="Times New Roman"/>
              </a:rPr>
              <a:t>c</a:t>
            </a:r>
            <a:r>
              <a:rPr lang="en-US" sz="2400" spc="-15" dirty="0">
                <a:cs typeface="Times New Roman"/>
              </a:rPr>
              <a:t>ti</a:t>
            </a:r>
            <a:r>
              <a:rPr lang="en-US" sz="2400" spc="-20" dirty="0">
                <a:cs typeface="Times New Roman"/>
              </a:rPr>
              <a:t>v</a:t>
            </a:r>
            <a:r>
              <a:rPr lang="en-US" sz="2400" dirty="0">
                <a:cs typeface="Times New Roman"/>
              </a:rPr>
              <a:t>e</a:t>
            </a:r>
            <a:r>
              <a:rPr lang="en-US" sz="2400" spc="-55" dirty="0">
                <a:cs typeface="Times New Roman"/>
              </a:rPr>
              <a:t> </a:t>
            </a:r>
            <a:r>
              <a:rPr lang="en-US" sz="2400" spc="-30" dirty="0">
                <a:cs typeface="Times New Roman"/>
              </a:rPr>
              <a:t>an</a:t>
            </a:r>
            <a:r>
              <a:rPr lang="en-US" sz="2400" dirty="0">
                <a:cs typeface="Times New Roman"/>
              </a:rPr>
              <a:t>d</a:t>
            </a:r>
            <a:r>
              <a:rPr lang="en-US" sz="2400" spc="-45" dirty="0">
                <a:cs typeface="Times New Roman"/>
              </a:rPr>
              <a:t> </a:t>
            </a:r>
            <a:r>
              <a:rPr lang="en-US" sz="2400" spc="-30" dirty="0">
                <a:cs typeface="Times New Roman"/>
              </a:rPr>
              <a:t>he</a:t>
            </a:r>
            <a:r>
              <a:rPr lang="en-US" sz="2400" spc="-15" dirty="0">
                <a:cs typeface="Times New Roman"/>
              </a:rPr>
              <a:t>l</a:t>
            </a:r>
            <a:r>
              <a:rPr lang="en-US" sz="2400" spc="-30" dirty="0">
                <a:cs typeface="Times New Roman"/>
              </a:rPr>
              <a:t>p</a:t>
            </a:r>
            <a:r>
              <a:rPr lang="en-US" sz="2400" spc="-25" dirty="0">
                <a:cs typeface="Times New Roman"/>
              </a:rPr>
              <a:t>f</a:t>
            </a:r>
            <a:r>
              <a:rPr lang="en-US" sz="2400" spc="-30" dirty="0">
                <a:cs typeface="Times New Roman"/>
              </a:rPr>
              <a:t>u</a:t>
            </a:r>
            <a:r>
              <a:rPr lang="en-US" sz="2400" dirty="0">
                <a:cs typeface="Times New Roman"/>
              </a:rPr>
              <a:t>l</a:t>
            </a:r>
            <a:r>
              <a:rPr lang="en-US" sz="2400" spc="-30" dirty="0">
                <a:cs typeface="Times New Roman"/>
              </a:rPr>
              <a:t> </a:t>
            </a:r>
            <a:r>
              <a:rPr lang="en-US" sz="2400" spc="-35" dirty="0">
                <a:cs typeface="Times New Roman"/>
              </a:rPr>
              <a:t>F</a:t>
            </a:r>
            <a:r>
              <a:rPr lang="en-US" sz="2400" spc="-25" dirty="0">
                <a:cs typeface="Times New Roman"/>
              </a:rPr>
              <a:t>I</a:t>
            </a:r>
            <a:r>
              <a:rPr lang="en-US" sz="2400" spc="-50" dirty="0">
                <a:cs typeface="Times New Roman"/>
              </a:rPr>
              <a:t>R</a:t>
            </a:r>
            <a:r>
              <a:rPr lang="en-US" sz="2400" spc="-35" dirty="0">
                <a:cs typeface="Times New Roman"/>
              </a:rPr>
              <a:t>S</a:t>
            </a:r>
            <a:r>
              <a:rPr lang="en-US" sz="2400" dirty="0">
                <a:cs typeface="Times New Roman"/>
              </a:rPr>
              <a:t>T</a:t>
            </a:r>
            <a:r>
              <a:rPr lang="en-US" sz="2400" spc="-60" dirty="0">
                <a:cs typeface="Times New Roman"/>
              </a:rPr>
              <a:t> </a:t>
            </a:r>
            <a:r>
              <a:rPr lang="en-US" sz="2400" spc="-35" dirty="0">
                <a:cs typeface="Times New Roman"/>
              </a:rPr>
              <a:t>f</a:t>
            </a:r>
            <a:r>
              <a:rPr lang="en-US" sz="2400" spc="-20" dirty="0">
                <a:cs typeface="Times New Roman"/>
              </a:rPr>
              <a:t>o</a:t>
            </a:r>
            <a:r>
              <a:rPr lang="en-US" sz="2400" spc="-15" dirty="0">
                <a:cs typeface="Times New Roman"/>
              </a:rPr>
              <a:t>r</a:t>
            </a:r>
            <a:r>
              <a:rPr lang="en-US" sz="2400" spc="-30" dirty="0">
                <a:cs typeface="Times New Roman"/>
              </a:rPr>
              <a:t>u</a:t>
            </a:r>
            <a:r>
              <a:rPr lang="en-US" sz="2400" spc="-65" dirty="0">
                <a:cs typeface="Times New Roman"/>
              </a:rPr>
              <a:t>m</a:t>
            </a:r>
            <a:r>
              <a:rPr lang="en-US" sz="2400" dirty="0">
                <a:cs typeface="Times New Roman"/>
              </a:rPr>
              <a:t>s</a:t>
            </a:r>
            <a:endParaRPr lang="en-US" sz="24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9877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Pneumatic Principles</a:t>
            </a:r>
          </a:p>
        </p:txBody>
      </p:sp>
      <p:sp>
        <p:nvSpPr>
          <p:cNvPr id="4" name="object 5"/>
          <p:cNvSpPr/>
          <p:nvPr/>
        </p:nvSpPr>
        <p:spPr>
          <a:xfrm>
            <a:off x="576934" y="2078214"/>
            <a:ext cx="2292845" cy="1288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6"/>
          <p:cNvSpPr/>
          <p:nvPr/>
        </p:nvSpPr>
        <p:spPr>
          <a:xfrm>
            <a:off x="1957704" y="4315459"/>
            <a:ext cx="1766570" cy="774700"/>
          </a:xfrm>
          <a:custGeom>
            <a:avLst/>
            <a:gdLst/>
            <a:ahLst/>
            <a:cxnLst/>
            <a:rect l="l" t="t" r="r" b="b"/>
            <a:pathLst>
              <a:path w="1766570" h="774700">
                <a:moveTo>
                  <a:pt x="1270" y="0"/>
                </a:moveTo>
                <a:lnTo>
                  <a:pt x="0" y="1270"/>
                </a:lnTo>
                <a:lnTo>
                  <a:pt x="0" y="2042"/>
                </a:lnTo>
                <a:lnTo>
                  <a:pt x="0" y="3876"/>
                </a:lnTo>
                <a:lnTo>
                  <a:pt x="0" y="7447"/>
                </a:lnTo>
                <a:lnTo>
                  <a:pt x="0" y="13335"/>
                </a:lnTo>
                <a:lnTo>
                  <a:pt x="0" y="22118"/>
                </a:lnTo>
                <a:lnTo>
                  <a:pt x="0" y="34376"/>
                </a:lnTo>
                <a:lnTo>
                  <a:pt x="0" y="50688"/>
                </a:lnTo>
                <a:lnTo>
                  <a:pt x="0" y="71633"/>
                </a:lnTo>
                <a:lnTo>
                  <a:pt x="0" y="97790"/>
                </a:lnTo>
                <a:lnTo>
                  <a:pt x="0" y="129738"/>
                </a:lnTo>
                <a:lnTo>
                  <a:pt x="0" y="168056"/>
                </a:lnTo>
                <a:lnTo>
                  <a:pt x="0" y="213324"/>
                </a:lnTo>
                <a:lnTo>
                  <a:pt x="0" y="266120"/>
                </a:lnTo>
                <a:lnTo>
                  <a:pt x="0" y="327025"/>
                </a:lnTo>
                <a:lnTo>
                  <a:pt x="0" y="396615"/>
                </a:lnTo>
                <a:lnTo>
                  <a:pt x="0" y="475472"/>
                </a:lnTo>
                <a:lnTo>
                  <a:pt x="0" y="564174"/>
                </a:lnTo>
                <a:lnTo>
                  <a:pt x="0" y="663300"/>
                </a:lnTo>
                <a:lnTo>
                  <a:pt x="0" y="773430"/>
                </a:lnTo>
                <a:lnTo>
                  <a:pt x="0" y="774700"/>
                </a:lnTo>
                <a:lnTo>
                  <a:pt x="1270" y="774700"/>
                </a:lnTo>
                <a:lnTo>
                  <a:pt x="1490" y="774700"/>
                </a:lnTo>
                <a:lnTo>
                  <a:pt x="3032" y="774700"/>
                </a:lnTo>
                <a:lnTo>
                  <a:pt x="7219" y="774700"/>
                </a:lnTo>
                <a:lnTo>
                  <a:pt x="15372" y="774700"/>
                </a:lnTo>
                <a:lnTo>
                  <a:pt x="28813" y="774700"/>
                </a:lnTo>
                <a:lnTo>
                  <a:pt x="48864" y="774700"/>
                </a:lnTo>
                <a:lnTo>
                  <a:pt x="76848" y="774700"/>
                </a:lnTo>
                <a:lnTo>
                  <a:pt x="114086" y="774700"/>
                </a:lnTo>
                <a:lnTo>
                  <a:pt x="161901" y="774700"/>
                </a:lnTo>
                <a:lnTo>
                  <a:pt x="221615" y="774700"/>
                </a:lnTo>
                <a:lnTo>
                  <a:pt x="294549" y="774700"/>
                </a:lnTo>
                <a:lnTo>
                  <a:pt x="1766570" y="774700"/>
                </a:lnTo>
                <a:lnTo>
                  <a:pt x="1766570" y="773430"/>
                </a:lnTo>
                <a:lnTo>
                  <a:pt x="1766570" y="772657"/>
                </a:lnTo>
                <a:lnTo>
                  <a:pt x="1766569" y="770823"/>
                </a:lnTo>
                <a:lnTo>
                  <a:pt x="1766570" y="767252"/>
                </a:lnTo>
                <a:lnTo>
                  <a:pt x="1766570" y="761365"/>
                </a:lnTo>
                <a:lnTo>
                  <a:pt x="1766570" y="752581"/>
                </a:lnTo>
                <a:lnTo>
                  <a:pt x="1766570" y="740323"/>
                </a:lnTo>
                <a:lnTo>
                  <a:pt x="1766570" y="724011"/>
                </a:lnTo>
                <a:lnTo>
                  <a:pt x="1766570" y="703066"/>
                </a:lnTo>
                <a:lnTo>
                  <a:pt x="1766569" y="676910"/>
                </a:lnTo>
                <a:lnTo>
                  <a:pt x="1766570" y="644961"/>
                </a:lnTo>
                <a:lnTo>
                  <a:pt x="1766570" y="606643"/>
                </a:lnTo>
                <a:lnTo>
                  <a:pt x="1766570" y="561375"/>
                </a:lnTo>
                <a:lnTo>
                  <a:pt x="1766569" y="508579"/>
                </a:lnTo>
                <a:lnTo>
                  <a:pt x="1766570" y="447675"/>
                </a:lnTo>
                <a:lnTo>
                  <a:pt x="1766570" y="378084"/>
                </a:lnTo>
                <a:lnTo>
                  <a:pt x="1766569" y="299227"/>
                </a:lnTo>
                <a:lnTo>
                  <a:pt x="1766570" y="210525"/>
                </a:lnTo>
                <a:lnTo>
                  <a:pt x="1766570" y="111399"/>
                </a:lnTo>
                <a:lnTo>
                  <a:pt x="1766570" y="1270"/>
                </a:lnTo>
                <a:lnTo>
                  <a:pt x="1765300" y="0"/>
                </a:lnTo>
                <a:lnTo>
                  <a:pt x="1764030" y="0"/>
                </a:lnTo>
                <a:lnTo>
                  <a:pt x="1763809" y="0"/>
                </a:lnTo>
                <a:lnTo>
                  <a:pt x="1762267" y="0"/>
                </a:lnTo>
                <a:lnTo>
                  <a:pt x="1758080" y="0"/>
                </a:lnTo>
                <a:lnTo>
                  <a:pt x="1749927" y="0"/>
                </a:lnTo>
                <a:lnTo>
                  <a:pt x="1736486" y="0"/>
                </a:lnTo>
                <a:lnTo>
                  <a:pt x="1716435" y="0"/>
                </a:lnTo>
                <a:lnTo>
                  <a:pt x="1688451" y="0"/>
                </a:lnTo>
                <a:lnTo>
                  <a:pt x="1651213" y="0"/>
                </a:lnTo>
                <a:lnTo>
                  <a:pt x="1603398" y="0"/>
                </a:lnTo>
                <a:lnTo>
                  <a:pt x="1543685" y="0"/>
                </a:lnTo>
                <a:lnTo>
                  <a:pt x="1470750" y="0"/>
                </a:lnTo>
                <a:lnTo>
                  <a:pt x="1383273" y="0"/>
                </a:lnTo>
                <a:lnTo>
                  <a:pt x="681475" y="0"/>
                </a:lnTo>
                <a:lnTo>
                  <a:pt x="478977" y="0"/>
                </a:lnTo>
                <a:lnTo>
                  <a:pt x="252683" y="0"/>
                </a:lnTo>
                <a:lnTo>
                  <a:pt x="127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7"/>
          <p:cNvSpPr/>
          <p:nvPr/>
        </p:nvSpPr>
        <p:spPr>
          <a:xfrm>
            <a:off x="1881504" y="4632959"/>
            <a:ext cx="242569" cy="139616"/>
          </a:xfrm>
          <a:custGeom>
            <a:avLst/>
            <a:gdLst/>
            <a:ahLst/>
            <a:cxnLst/>
            <a:rect l="l" t="t" r="r" b="b"/>
            <a:pathLst>
              <a:path w="242569" h="139616">
                <a:moveTo>
                  <a:pt x="1269" y="0"/>
                </a:moveTo>
                <a:lnTo>
                  <a:pt x="0" y="1269"/>
                </a:lnTo>
                <a:lnTo>
                  <a:pt x="0" y="110152"/>
                </a:lnTo>
                <a:lnTo>
                  <a:pt x="501" y="134211"/>
                </a:lnTo>
                <a:lnTo>
                  <a:pt x="1201" y="139616"/>
                </a:lnTo>
                <a:lnTo>
                  <a:pt x="235082" y="139616"/>
                </a:lnTo>
                <a:lnTo>
                  <a:pt x="242569" y="31040"/>
                </a:lnTo>
                <a:lnTo>
                  <a:pt x="242022" y="6992"/>
                </a:lnTo>
                <a:lnTo>
                  <a:pt x="240724" y="300"/>
                </a:lnTo>
                <a:lnTo>
                  <a:pt x="238090" y="146"/>
                </a:lnTo>
                <a:lnTo>
                  <a:pt x="12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8"/>
          <p:cNvSpPr/>
          <p:nvPr/>
        </p:nvSpPr>
        <p:spPr>
          <a:xfrm>
            <a:off x="3596768" y="4756784"/>
            <a:ext cx="240404" cy="0"/>
          </a:xfrm>
          <a:custGeom>
            <a:avLst/>
            <a:gdLst/>
            <a:ahLst/>
            <a:cxnLst/>
            <a:rect l="l" t="t" r="r" b="b"/>
            <a:pathLst>
              <a:path w="240404">
                <a:moveTo>
                  <a:pt x="0" y="0"/>
                </a:moveTo>
                <a:lnTo>
                  <a:pt x="240404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9"/>
          <p:cNvSpPr/>
          <p:nvPr/>
        </p:nvSpPr>
        <p:spPr>
          <a:xfrm>
            <a:off x="3596254" y="4742179"/>
            <a:ext cx="240940" cy="0"/>
          </a:xfrm>
          <a:custGeom>
            <a:avLst/>
            <a:gdLst/>
            <a:ahLst/>
            <a:cxnLst/>
            <a:rect l="l" t="t" r="r" b="b"/>
            <a:pathLst>
              <a:path w="240940">
                <a:moveTo>
                  <a:pt x="0" y="0"/>
                </a:moveTo>
                <a:lnTo>
                  <a:pt x="240940" y="0"/>
                </a:lnTo>
              </a:path>
            </a:pathLst>
          </a:custGeom>
          <a:ln w="24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10"/>
          <p:cNvSpPr/>
          <p:nvPr/>
        </p:nvSpPr>
        <p:spPr>
          <a:xfrm>
            <a:off x="3596004" y="4626609"/>
            <a:ext cx="241197" cy="104139"/>
          </a:xfrm>
          <a:custGeom>
            <a:avLst/>
            <a:gdLst/>
            <a:ahLst/>
            <a:cxnLst/>
            <a:rect l="l" t="t" r="r" b="b"/>
            <a:pathLst>
              <a:path w="241197" h="104139">
                <a:moveTo>
                  <a:pt x="0" y="104139"/>
                </a:moveTo>
                <a:lnTo>
                  <a:pt x="241197" y="104139"/>
                </a:lnTo>
                <a:lnTo>
                  <a:pt x="241197" y="0"/>
                </a:lnTo>
                <a:lnTo>
                  <a:pt x="0" y="0"/>
                </a:lnTo>
                <a:lnTo>
                  <a:pt x="0" y="1041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1"/>
          <p:cNvSpPr/>
          <p:nvPr/>
        </p:nvSpPr>
        <p:spPr>
          <a:xfrm>
            <a:off x="3596004" y="4623434"/>
            <a:ext cx="240931" cy="0"/>
          </a:xfrm>
          <a:custGeom>
            <a:avLst/>
            <a:gdLst/>
            <a:ahLst/>
            <a:cxnLst/>
            <a:rect l="l" t="t" r="r" b="b"/>
            <a:pathLst>
              <a:path w="240931">
                <a:moveTo>
                  <a:pt x="0" y="0"/>
                </a:moveTo>
                <a:lnTo>
                  <a:pt x="240931" y="0"/>
                </a:lnTo>
              </a:path>
            </a:pathLst>
          </a:custGeom>
          <a:ln w="761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4650104" y="1623059"/>
            <a:ext cx="1257300" cy="1195070"/>
          </a:xfrm>
          <a:custGeom>
            <a:avLst/>
            <a:gdLst/>
            <a:ahLst/>
            <a:cxnLst/>
            <a:rect l="l" t="t" r="r" b="b"/>
            <a:pathLst>
              <a:path w="1257300" h="1195070">
                <a:moveTo>
                  <a:pt x="0" y="1195070"/>
                </a:moveTo>
                <a:lnTo>
                  <a:pt x="368300" y="1195070"/>
                </a:lnTo>
                <a:lnTo>
                  <a:pt x="368300" y="0"/>
                </a:lnTo>
                <a:lnTo>
                  <a:pt x="850900" y="0"/>
                </a:lnTo>
                <a:lnTo>
                  <a:pt x="850900" y="355600"/>
                </a:lnTo>
                <a:lnTo>
                  <a:pt x="1257300" y="3556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3"/>
          <p:cNvSpPr/>
          <p:nvPr/>
        </p:nvSpPr>
        <p:spPr>
          <a:xfrm>
            <a:off x="4650104" y="3032759"/>
            <a:ext cx="1257300" cy="1193800"/>
          </a:xfrm>
          <a:custGeom>
            <a:avLst/>
            <a:gdLst/>
            <a:ahLst/>
            <a:cxnLst/>
            <a:rect l="l" t="t" r="r" b="b"/>
            <a:pathLst>
              <a:path w="1257300" h="1193800">
                <a:moveTo>
                  <a:pt x="0" y="0"/>
                </a:moveTo>
                <a:lnTo>
                  <a:pt x="368300" y="0"/>
                </a:lnTo>
                <a:lnTo>
                  <a:pt x="368300" y="1193800"/>
                </a:lnTo>
                <a:lnTo>
                  <a:pt x="850900" y="1193800"/>
                </a:lnTo>
                <a:lnTo>
                  <a:pt x="850900" y="838200"/>
                </a:lnTo>
                <a:lnTo>
                  <a:pt x="1257300" y="8382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4"/>
          <p:cNvSpPr/>
          <p:nvPr/>
        </p:nvSpPr>
        <p:spPr>
          <a:xfrm>
            <a:off x="5501016" y="2181897"/>
            <a:ext cx="406438" cy="1469351"/>
          </a:xfrm>
          <a:custGeom>
            <a:avLst/>
            <a:gdLst/>
            <a:ahLst/>
            <a:cxnLst/>
            <a:rect l="l" t="t" r="r" b="b"/>
            <a:pathLst>
              <a:path w="406438" h="1469351">
                <a:moveTo>
                  <a:pt x="406438" y="0"/>
                </a:moveTo>
                <a:lnTo>
                  <a:pt x="0" y="0"/>
                </a:lnTo>
                <a:lnTo>
                  <a:pt x="0" y="1469351"/>
                </a:lnTo>
                <a:lnTo>
                  <a:pt x="406438" y="1469351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5"/>
          <p:cNvSpPr/>
          <p:nvPr/>
        </p:nvSpPr>
        <p:spPr>
          <a:xfrm>
            <a:off x="7190103" y="1953259"/>
            <a:ext cx="266700" cy="1549400"/>
          </a:xfrm>
          <a:custGeom>
            <a:avLst/>
            <a:gdLst/>
            <a:ahLst/>
            <a:cxnLst/>
            <a:rect l="l" t="t" r="r" b="b"/>
            <a:pathLst>
              <a:path w="266700" h="1549400">
                <a:moveTo>
                  <a:pt x="0" y="0"/>
                </a:moveTo>
                <a:lnTo>
                  <a:pt x="266700" y="0"/>
                </a:lnTo>
                <a:lnTo>
                  <a:pt x="266700" y="1549400"/>
                </a:lnTo>
                <a:lnTo>
                  <a:pt x="25400" y="15494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6"/>
          <p:cNvSpPr/>
          <p:nvPr/>
        </p:nvSpPr>
        <p:spPr>
          <a:xfrm>
            <a:off x="7215503" y="3705859"/>
            <a:ext cx="431800" cy="88900"/>
          </a:xfrm>
          <a:custGeom>
            <a:avLst/>
            <a:gdLst/>
            <a:ahLst/>
            <a:cxnLst/>
            <a:rect l="l" t="t" r="r" b="b"/>
            <a:pathLst>
              <a:path w="431800" h="88900">
                <a:moveTo>
                  <a:pt x="0" y="0"/>
                </a:moveTo>
                <a:lnTo>
                  <a:pt x="266700" y="0"/>
                </a:lnTo>
                <a:lnTo>
                  <a:pt x="266700" y="88900"/>
                </a:lnTo>
                <a:lnTo>
                  <a:pt x="431800" y="889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7"/>
          <p:cNvSpPr/>
          <p:nvPr/>
        </p:nvSpPr>
        <p:spPr>
          <a:xfrm>
            <a:off x="7190103" y="1737359"/>
            <a:ext cx="876300" cy="2056130"/>
          </a:xfrm>
          <a:custGeom>
            <a:avLst/>
            <a:gdLst/>
            <a:ahLst/>
            <a:cxnLst/>
            <a:rect l="l" t="t" r="r" b="b"/>
            <a:pathLst>
              <a:path w="876300" h="2056129">
                <a:moveTo>
                  <a:pt x="0" y="0"/>
                </a:moveTo>
                <a:lnTo>
                  <a:pt x="876300" y="0"/>
                </a:lnTo>
                <a:lnTo>
                  <a:pt x="876300" y="2056130"/>
                </a:lnTo>
                <a:lnTo>
                  <a:pt x="698500" y="20561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8"/>
          <p:cNvSpPr/>
          <p:nvPr/>
        </p:nvSpPr>
        <p:spPr>
          <a:xfrm>
            <a:off x="7482566" y="3259454"/>
            <a:ext cx="545737" cy="0"/>
          </a:xfrm>
          <a:custGeom>
            <a:avLst/>
            <a:gdLst/>
            <a:ahLst/>
            <a:cxnLst/>
            <a:rect l="l" t="t" r="r" b="b"/>
            <a:pathLst>
              <a:path w="545737">
                <a:moveTo>
                  <a:pt x="0" y="0"/>
                </a:moveTo>
                <a:lnTo>
                  <a:pt x="545737" y="0"/>
                </a:lnTo>
              </a:path>
            </a:pathLst>
          </a:custGeom>
          <a:ln w="7619">
            <a:solidFill>
              <a:srgbClr val="BFB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9"/>
          <p:cNvSpPr/>
          <p:nvPr/>
        </p:nvSpPr>
        <p:spPr>
          <a:xfrm>
            <a:off x="7482267" y="3164838"/>
            <a:ext cx="546036" cy="91439"/>
          </a:xfrm>
          <a:custGeom>
            <a:avLst/>
            <a:gdLst/>
            <a:ahLst/>
            <a:cxnLst/>
            <a:rect l="l" t="t" r="r" b="b"/>
            <a:pathLst>
              <a:path w="546036" h="91439">
                <a:moveTo>
                  <a:pt x="0" y="91439"/>
                </a:moveTo>
                <a:lnTo>
                  <a:pt x="546036" y="91439"/>
                </a:lnTo>
                <a:lnTo>
                  <a:pt x="546036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20"/>
          <p:cNvSpPr/>
          <p:nvPr/>
        </p:nvSpPr>
        <p:spPr>
          <a:xfrm>
            <a:off x="7482218" y="3152774"/>
            <a:ext cx="545827" cy="0"/>
          </a:xfrm>
          <a:custGeom>
            <a:avLst/>
            <a:gdLst/>
            <a:ahLst/>
            <a:cxnLst/>
            <a:rect l="l" t="t" r="r" b="b"/>
            <a:pathLst>
              <a:path w="545827">
                <a:moveTo>
                  <a:pt x="0" y="0"/>
                </a:moveTo>
                <a:lnTo>
                  <a:pt x="545827" y="0"/>
                </a:lnTo>
              </a:path>
            </a:pathLst>
          </a:custGeom>
          <a:ln w="25399">
            <a:solidFill>
              <a:srgbClr val="BFB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1"/>
          <p:cNvSpPr/>
          <p:nvPr/>
        </p:nvSpPr>
        <p:spPr>
          <a:xfrm>
            <a:off x="7482206" y="3138168"/>
            <a:ext cx="545217" cy="0"/>
          </a:xfrm>
          <a:custGeom>
            <a:avLst/>
            <a:gdLst/>
            <a:ahLst/>
            <a:cxnLst/>
            <a:rect l="l" t="t" r="r" b="b"/>
            <a:pathLst>
              <a:path w="545217">
                <a:moveTo>
                  <a:pt x="0" y="0"/>
                </a:moveTo>
                <a:lnTo>
                  <a:pt x="545217" y="0"/>
                </a:lnTo>
              </a:path>
            </a:pathLst>
          </a:custGeom>
          <a:ln w="6350">
            <a:solidFill>
              <a:srgbClr val="BFB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2"/>
          <p:cNvSpPr/>
          <p:nvPr/>
        </p:nvSpPr>
        <p:spPr>
          <a:xfrm>
            <a:off x="7482203" y="3135629"/>
            <a:ext cx="546100" cy="127000"/>
          </a:xfrm>
          <a:custGeom>
            <a:avLst/>
            <a:gdLst/>
            <a:ahLst/>
            <a:cxnLst/>
            <a:rect l="l" t="t" r="r" b="b"/>
            <a:pathLst>
              <a:path w="546100" h="127000">
                <a:moveTo>
                  <a:pt x="1270" y="0"/>
                </a:moveTo>
                <a:lnTo>
                  <a:pt x="0" y="0"/>
                </a:lnTo>
                <a:lnTo>
                  <a:pt x="0" y="1269"/>
                </a:lnTo>
                <a:lnTo>
                  <a:pt x="0" y="1402"/>
                </a:lnTo>
                <a:lnTo>
                  <a:pt x="0" y="2327"/>
                </a:lnTo>
                <a:lnTo>
                  <a:pt x="0" y="4840"/>
                </a:lnTo>
                <a:lnTo>
                  <a:pt x="0" y="9733"/>
                </a:lnTo>
                <a:lnTo>
                  <a:pt x="0" y="17799"/>
                </a:lnTo>
                <a:lnTo>
                  <a:pt x="0" y="29833"/>
                </a:lnTo>
                <a:lnTo>
                  <a:pt x="0" y="46627"/>
                </a:lnTo>
                <a:lnTo>
                  <a:pt x="0" y="68975"/>
                </a:lnTo>
                <a:lnTo>
                  <a:pt x="0" y="97670"/>
                </a:lnTo>
                <a:lnTo>
                  <a:pt x="102" y="121111"/>
                </a:lnTo>
                <a:lnTo>
                  <a:pt x="50727" y="126978"/>
                </a:lnTo>
                <a:lnTo>
                  <a:pt x="91664" y="126987"/>
                </a:lnTo>
                <a:lnTo>
                  <a:pt x="150525" y="126994"/>
                </a:lnTo>
                <a:lnTo>
                  <a:pt x="230577" y="126997"/>
                </a:lnTo>
                <a:lnTo>
                  <a:pt x="279569" y="126998"/>
                </a:lnTo>
                <a:lnTo>
                  <a:pt x="335082" y="126999"/>
                </a:lnTo>
                <a:lnTo>
                  <a:pt x="397524" y="126999"/>
                </a:lnTo>
                <a:lnTo>
                  <a:pt x="467304" y="126999"/>
                </a:lnTo>
                <a:lnTo>
                  <a:pt x="544830" y="127000"/>
                </a:lnTo>
                <a:lnTo>
                  <a:pt x="546100" y="125729"/>
                </a:lnTo>
                <a:lnTo>
                  <a:pt x="546100" y="125597"/>
                </a:lnTo>
                <a:lnTo>
                  <a:pt x="546100" y="124672"/>
                </a:lnTo>
                <a:lnTo>
                  <a:pt x="546100" y="122159"/>
                </a:lnTo>
                <a:lnTo>
                  <a:pt x="546100" y="117266"/>
                </a:lnTo>
                <a:lnTo>
                  <a:pt x="546100" y="109200"/>
                </a:lnTo>
                <a:lnTo>
                  <a:pt x="546100" y="97166"/>
                </a:lnTo>
                <a:lnTo>
                  <a:pt x="546100" y="80372"/>
                </a:lnTo>
                <a:lnTo>
                  <a:pt x="546100" y="58024"/>
                </a:lnTo>
                <a:lnTo>
                  <a:pt x="546100" y="29329"/>
                </a:lnTo>
                <a:lnTo>
                  <a:pt x="545592" y="5357"/>
                </a:lnTo>
                <a:lnTo>
                  <a:pt x="495308" y="11"/>
                </a:lnTo>
                <a:lnTo>
                  <a:pt x="454400" y="6"/>
                </a:lnTo>
                <a:lnTo>
                  <a:pt x="395557" y="3"/>
                </a:lnTo>
                <a:lnTo>
                  <a:pt x="315516" y="1"/>
                </a:lnTo>
                <a:lnTo>
                  <a:pt x="266527" y="0"/>
                </a:lnTo>
                <a:lnTo>
                  <a:pt x="211016" y="0"/>
                </a:lnTo>
                <a:lnTo>
                  <a:pt x="148574" y="0"/>
                </a:lnTo>
                <a:lnTo>
                  <a:pt x="78795" y="0"/>
                </a:lnTo>
                <a:lnTo>
                  <a:pt x="127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3"/>
          <p:cNvSpPr/>
          <p:nvPr/>
        </p:nvSpPr>
        <p:spPr>
          <a:xfrm>
            <a:off x="7698103" y="3261359"/>
            <a:ext cx="152400" cy="2247900"/>
          </a:xfrm>
          <a:custGeom>
            <a:avLst/>
            <a:gdLst/>
            <a:ahLst/>
            <a:cxnLst/>
            <a:rect l="l" t="t" r="r" b="b"/>
            <a:pathLst>
              <a:path w="152400" h="2247900">
                <a:moveTo>
                  <a:pt x="151129" y="0"/>
                </a:moveTo>
                <a:lnTo>
                  <a:pt x="1270" y="0"/>
                </a:lnTo>
                <a:lnTo>
                  <a:pt x="0" y="1270"/>
                </a:lnTo>
                <a:lnTo>
                  <a:pt x="0" y="2247900"/>
                </a:lnTo>
                <a:lnTo>
                  <a:pt x="146266" y="2247801"/>
                </a:lnTo>
                <a:lnTo>
                  <a:pt x="152236" y="2247110"/>
                </a:lnTo>
                <a:lnTo>
                  <a:pt x="152364" y="2103030"/>
                </a:lnTo>
                <a:lnTo>
                  <a:pt x="152400" y="1270"/>
                </a:lnTo>
                <a:lnTo>
                  <a:pt x="151129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4"/>
          <p:cNvSpPr/>
          <p:nvPr/>
        </p:nvSpPr>
        <p:spPr>
          <a:xfrm>
            <a:off x="7698103" y="3261359"/>
            <a:ext cx="152400" cy="2247900"/>
          </a:xfrm>
          <a:custGeom>
            <a:avLst/>
            <a:gdLst/>
            <a:ahLst/>
            <a:cxnLst/>
            <a:rect l="l" t="t" r="r" b="b"/>
            <a:pathLst>
              <a:path w="152400" h="2247900">
                <a:moveTo>
                  <a:pt x="1270" y="0"/>
                </a:moveTo>
                <a:lnTo>
                  <a:pt x="0" y="1270"/>
                </a:lnTo>
                <a:lnTo>
                  <a:pt x="0" y="1550"/>
                </a:lnTo>
                <a:lnTo>
                  <a:pt x="0" y="3515"/>
                </a:lnTo>
                <a:lnTo>
                  <a:pt x="0" y="8848"/>
                </a:lnTo>
                <a:lnTo>
                  <a:pt x="0" y="19232"/>
                </a:lnTo>
                <a:lnTo>
                  <a:pt x="0" y="36353"/>
                </a:lnTo>
                <a:lnTo>
                  <a:pt x="0" y="61894"/>
                </a:lnTo>
                <a:lnTo>
                  <a:pt x="0" y="97539"/>
                </a:lnTo>
                <a:lnTo>
                  <a:pt x="0" y="144973"/>
                </a:lnTo>
                <a:lnTo>
                  <a:pt x="0" y="205878"/>
                </a:lnTo>
                <a:lnTo>
                  <a:pt x="0" y="281940"/>
                </a:lnTo>
                <a:lnTo>
                  <a:pt x="0" y="374841"/>
                </a:lnTo>
                <a:lnTo>
                  <a:pt x="0" y="486267"/>
                </a:lnTo>
                <a:lnTo>
                  <a:pt x="0" y="617901"/>
                </a:lnTo>
                <a:lnTo>
                  <a:pt x="0" y="771428"/>
                </a:lnTo>
                <a:lnTo>
                  <a:pt x="0" y="948531"/>
                </a:lnTo>
                <a:lnTo>
                  <a:pt x="0" y="1150894"/>
                </a:lnTo>
                <a:lnTo>
                  <a:pt x="0" y="1380201"/>
                </a:lnTo>
                <a:lnTo>
                  <a:pt x="0" y="1638137"/>
                </a:lnTo>
                <a:lnTo>
                  <a:pt x="0" y="1926385"/>
                </a:lnTo>
                <a:lnTo>
                  <a:pt x="0" y="2246630"/>
                </a:lnTo>
                <a:lnTo>
                  <a:pt x="0" y="2247900"/>
                </a:lnTo>
                <a:lnTo>
                  <a:pt x="1270" y="2247900"/>
                </a:lnTo>
                <a:lnTo>
                  <a:pt x="122669" y="2247900"/>
                </a:lnTo>
                <a:lnTo>
                  <a:pt x="146266" y="2247801"/>
                </a:lnTo>
                <a:lnTo>
                  <a:pt x="152344" y="2186169"/>
                </a:lnTo>
                <a:lnTo>
                  <a:pt x="152364" y="2103030"/>
                </a:lnTo>
                <a:lnTo>
                  <a:pt x="152372" y="2042101"/>
                </a:lnTo>
                <a:lnTo>
                  <a:pt x="152379" y="1966020"/>
                </a:lnTo>
                <a:lnTo>
                  <a:pt x="152385" y="1873101"/>
                </a:lnTo>
                <a:lnTo>
                  <a:pt x="152389" y="1761662"/>
                </a:lnTo>
                <a:lnTo>
                  <a:pt x="152393" y="1630018"/>
                </a:lnTo>
                <a:lnTo>
                  <a:pt x="152395" y="1476484"/>
                </a:lnTo>
                <a:lnTo>
                  <a:pt x="152397" y="1299376"/>
                </a:lnTo>
                <a:lnTo>
                  <a:pt x="152398" y="1097009"/>
                </a:lnTo>
                <a:lnTo>
                  <a:pt x="152399" y="867699"/>
                </a:lnTo>
                <a:lnTo>
                  <a:pt x="152399" y="609763"/>
                </a:lnTo>
                <a:lnTo>
                  <a:pt x="152399" y="321514"/>
                </a:lnTo>
                <a:lnTo>
                  <a:pt x="152400" y="1270"/>
                </a:lnTo>
                <a:lnTo>
                  <a:pt x="151130" y="0"/>
                </a:lnTo>
                <a:lnTo>
                  <a:pt x="150400" y="0"/>
                </a:lnTo>
                <a:lnTo>
                  <a:pt x="148667" y="0"/>
                </a:lnTo>
                <a:lnTo>
                  <a:pt x="145292" y="0"/>
                </a:lnTo>
                <a:lnTo>
                  <a:pt x="139728" y="0"/>
                </a:lnTo>
                <a:lnTo>
                  <a:pt x="131428" y="0"/>
                </a:lnTo>
                <a:lnTo>
                  <a:pt x="119845" y="0"/>
                </a:lnTo>
                <a:lnTo>
                  <a:pt x="104430" y="0"/>
                </a:lnTo>
                <a:lnTo>
                  <a:pt x="84638" y="0"/>
                </a:lnTo>
                <a:lnTo>
                  <a:pt x="59920" y="0"/>
                </a:lnTo>
                <a:lnTo>
                  <a:pt x="29730" y="0"/>
                </a:lnTo>
                <a:lnTo>
                  <a:pt x="127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5"/>
          <p:cNvSpPr/>
          <p:nvPr/>
        </p:nvSpPr>
        <p:spPr>
          <a:xfrm>
            <a:off x="4854116" y="2162173"/>
            <a:ext cx="189688" cy="7620"/>
          </a:xfrm>
          <a:custGeom>
            <a:avLst/>
            <a:gdLst/>
            <a:ahLst/>
            <a:cxnLst/>
            <a:rect l="l" t="t" r="r" b="b"/>
            <a:pathLst>
              <a:path w="189688" h="7620">
                <a:moveTo>
                  <a:pt x="0" y="7620"/>
                </a:moveTo>
                <a:lnTo>
                  <a:pt x="189688" y="7620"/>
                </a:lnTo>
                <a:lnTo>
                  <a:pt x="18968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6"/>
          <p:cNvSpPr/>
          <p:nvPr/>
        </p:nvSpPr>
        <p:spPr>
          <a:xfrm>
            <a:off x="4853538" y="2138044"/>
            <a:ext cx="190265" cy="25400"/>
          </a:xfrm>
          <a:custGeom>
            <a:avLst/>
            <a:gdLst/>
            <a:ahLst/>
            <a:cxnLst/>
            <a:rect l="l" t="t" r="r" b="b"/>
            <a:pathLst>
              <a:path w="190265" h="25400">
                <a:moveTo>
                  <a:pt x="0" y="25400"/>
                </a:moveTo>
                <a:lnTo>
                  <a:pt x="190265" y="25400"/>
                </a:lnTo>
                <a:lnTo>
                  <a:pt x="190265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7"/>
          <p:cNvSpPr/>
          <p:nvPr/>
        </p:nvSpPr>
        <p:spPr>
          <a:xfrm>
            <a:off x="4853304" y="1985009"/>
            <a:ext cx="190500" cy="153669"/>
          </a:xfrm>
          <a:custGeom>
            <a:avLst/>
            <a:gdLst/>
            <a:ahLst/>
            <a:cxnLst/>
            <a:rect l="l" t="t" r="r" b="b"/>
            <a:pathLst>
              <a:path w="190500" h="153669">
                <a:moveTo>
                  <a:pt x="0" y="153669"/>
                </a:moveTo>
                <a:lnTo>
                  <a:pt x="190500" y="153669"/>
                </a:lnTo>
                <a:lnTo>
                  <a:pt x="190500" y="0"/>
                </a:lnTo>
                <a:lnTo>
                  <a:pt x="0" y="0"/>
                </a:lnTo>
                <a:lnTo>
                  <a:pt x="0" y="153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8"/>
          <p:cNvSpPr/>
          <p:nvPr/>
        </p:nvSpPr>
        <p:spPr>
          <a:xfrm>
            <a:off x="4853304" y="198183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9"/>
          <p:cNvSpPr/>
          <p:nvPr/>
        </p:nvSpPr>
        <p:spPr>
          <a:xfrm>
            <a:off x="4854116" y="3851274"/>
            <a:ext cx="189688" cy="7620"/>
          </a:xfrm>
          <a:custGeom>
            <a:avLst/>
            <a:gdLst/>
            <a:ahLst/>
            <a:cxnLst/>
            <a:rect l="l" t="t" r="r" b="b"/>
            <a:pathLst>
              <a:path w="189688" h="7620">
                <a:moveTo>
                  <a:pt x="0" y="7620"/>
                </a:moveTo>
                <a:lnTo>
                  <a:pt x="189688" y="7620"/>
                </a:lnTo>
                <a:lnTo>
                  <a:pt x="18968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30"/>
          <p:cNvSpPr/>
          <p:nvPr/>
        </p:nvSpPr>
        <p:spPr>
          <a:xfrm>
            <a:off x="4853538" y="3827143"/>
            <a:ext cx="190265" cy="25400"/>
          </a:xfrm>
          <a:custGeom>
            <a:avLst/>
            <a:gdLst/>
            <a:ahLst/>
            <a:cxnLst/>
            <a:rect l="l" t="t" r="r" b="b"/>
            <a:pathLst>
              <a:path w="190265" h="25400">
                <a:moveTo>
                  <a:pt x="0" y="25400"/>
                </a:moveTo>
                <a:lnTo>
                  <a:pt x="190265" y="25400"/>
                </a:lnTo>
                <a:lnTo>
                  <a:pt x="190265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1"/>
          <p:cNvSpPr/>
          <p:nvPr/>
        </p:nvSpPr>
        <p:spPr>
          <a:xfrm>
            <a:off x="4853304" y="3674109"/>
            <a:ext cx="190500" cy="153670"/>
          </a:xfrm>
          <a:custGeom>
            <a:avLst/>
            <a:gdLst/>
            <a:ahLst/>
            <a:cxnLst/>
            <a:rect l="l" t="t" r="r" b="b"/>
            <a:pathLst>
              <a:path w="190500" h="153670">
                <a:moveTo>
                  <a:pt x="0" y="153670"/>
                </a:moveTo>
                <a:lnTo>
                  <a:pt x="190500" y="153670"/>
                </a:lnTo>
                <a:lnTo>
                  <a:pt x="190500" y="0"/>
                </a:lnTo>
                <a:lnTo>
                  <a:pt x="0" y="0"/>
                </a:lnTo>
                <a:lnTo>
                  <a:pt x="0" y="153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2"/>
          <p:cNvSpPr/>
          <p:nvPr/>
        </p:nvSpPr>
        <p:spPr>
          <a:xfrm>
            <a:off x="4853304" y="367093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3"/>
          <p:cNvSpPr/>
          <p:nvPr/>
        </p:nvSpPr>
        <p:spPr>
          <a:xfrm>
            <a:off x="5044438" y="3921124"/>
            <a:ext cx="430530" cy="0"/>
          </a:xfrm>
          <a:custGeom>
            <a:avLst/>
            <a:gdLst/>
            <a:ahLst/>
            <a:cxnLst/>
            <a:rect l="l" t="t" r="r" b="b"/>
            <a:pathLst>
              <a:path w="430530">
                <a:moveTo>
                  <a:pt x="0" y="0"/>
                </a:moveTo>
                <a:lnTo>
                  <a:pt x="430530" y="0"/>
                </a:lnTo>
              </a:path>
            </a:pathLst>
          </a:custGeom>
          <a:ln w="3175">
            <a:solidFill>
              <a:srgbClr val="BFB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4"/>
          <p:cNvSpPr/>
          <p:nvPr/>
        </p:nvSpPr>
        <p:spPr>
          <a:xfrm>
            <a:off x="5043804" y="1648459"/>
            <a:ext cx="431800" cy="2272029"/>
          </a:xfrm>
          <a:custGeom>
            <a:avLst/>
            <a:gdLst/>
            <a:ahLst/>
            <a:cxnLst/>
            <a:rect l="l" t="t" r="r" b="b"/>
            <a:pathLst>
              <a:path w="431800" h="2272029">
                <a:moveTo>
                  <a:pt x="0" y="2272029"/>
                </a:moveTo>
                <a:lnTo>
                  <a:pt x="431800" y="2272029"/>
                </a:lnTo>
                <a:lnTo>
                  <a:pt x="431800" y="0"/>
                </a:lnTo>
                <a:lnTo>
                  <a:pt x="0" y="0"/>
                </a:lnTo>
                <a:lnTo>
                  <a:pt x="0" y="227202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5"/>
          <p:cNvSpPr/>
          <p:nvPr/>
        </p:nvSpPr>
        <p:spPr>
          <a:xfrm>
            <a:off x="5043804" y="1648459"/>
            <a:ext cx="431800" cy="2273300"/>
          </a:xfrm>
          <a:custGeom>
            <a:avLst/>
            <a:gdLst/>
            <a:ahLst/>
            <a:cxnLst/>
            <a:rect l="l" t="t" r="r" b="b"/>
            <a:pathLst>
              <a:path w="431800" h="227330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0" y="1553"/>
                </a:lnTo>
                <a:lnTo>
                  <a:pt x="0" y="3540"/>
                </a:lnTo>
                <a:lnTo>
                  <a:pt x="0" y="8933"/>
                </a:lnTo>
                <a:lnTo>
                  <a:pt x="0" y="19436"/>
                </a:lnTo>
                <a:lnTo>
                  <a:pt x="0" y="36750"/>
                </a:lnTo>
                <a:lnTo>
                  <a:pt x="0" y="62580"/>
                </a:lnTo>
                <a:lnTo>
                  <a:pt x="0" y="98628"/>
                </a:lnTo>
                <a:lnTo>
                  <a:pt x="0" y="146598"/>
                </a:lnTo>
                <a:lnTo>
                  <a:pt x="0" y="208193"/>
                </a:lnTo>
                <a:lnTo>
                  <a:pt x="0" y="285115"/>
                </a:lnTo>
                <a:lnTo>
                  <a:pt x="0" y="379067"/>
                </a:lnTo>
                <a:lnTo>
                  <a:pt x="0" y="491754"/>
                </a:lnTo>
                <a:lnTo>
                  <a:pt x="0" y="624877"/>
                </a:lnTo>
                <a:lnTo>
                  <a:pt x="0" y="780140"/>
                </a:lnTo>
                <a:lnTo>
                  <a:pt x="0" y="959246"/>
                </a:lnTo>
                <a:lnTo>
                  <a:pt x="0" y="1163899"/>
                </a:lnTo>
                <a:lnTo>
                  <a:pt x="0" y="1395800"/>
                </a:lnTo>
                <a:lnTo>
                  <a:pt x="0" y="1656654"/>
                </a:lnTo>
                <a:lnTo>
                  <a:pt x="0" y="1948162"/>
                </a:lnTo>
                <a:lnTo>
                  <a:pt x="0" y="2272030"/>
                </a:lnTo>
                <a:lnTo>
                  <a:pt x="1270" y="2273300"/>
                </a:lnTo>
                <a:lnTo>
                  <a:pt x="1699" y="2273300"/>
                </a:lnTo>
                <a:lnTo>
                  <a:pt x="2718" y="2273300"/>
                </a:lnTo>
                <a:lnTo>
                  <a:pt x="4704" y="2273300"/>
                </a:lnTo>
                <a:lnTo>
                  <a:pt x="7977" y="2273300"/>
                </a:lnTo>
                <a:lnTo>
                  <a:pt x="12860" y="2273300"/>
                </a:lnTo>
                <a:lnTo>
                  <a:pt x="19674" y="2273300"/>
                </a:lnTo>
                <a:lnTo>
                  <a:pt x="28742" y="2273300"/>
                </a:lnTo>
                <a:lnTo>
                  <a:pt x="40386" y="2273300"/>
                </a:lnTo>
                <a:lnTo>
                  <a:pt x="54927" y="2273300"/>
                </a:lnTo>
                <a:lnTo>
                  <a:pt x="72688" y="2273300"/>
                </a:lnTo>
                <a:lnTo>
                  <a:pt x="93990" y="2273300"/>
                </a:lnTo>
                <a:lnTo>
                  <a:pt x="119155" y="2273300"/>
                </a:lnTo>
                <a:lnTo>
                  <a:pt x="148506" y="2273300"/>
                </a:lnTo>
                <a:lnTo>
                  <a:pt x="182364" y="2273300"/>
                </a:lnTo>
                <a:lnTo>
                  <a:pt x="221051" y="2273300"/>
                </a:lnTo>
                <a:lnTo>
                  <a:pt x="264889" y="2273300"/>
                </a:lnTo>
                <a:lnTo>
                  <a:pt x="314200" y="2273300"/>
                </a:lnTo>
                <a:lnTo>
                  <a:pt x="369306" y="2273300"/>
                </a:lnTo>
                <a:lnTo>
                  <a:pt x="430530" y="2273300"/>
                </a:lnTo>
                <a:lnTo>
                  <a:pt x="431800" y="2272030"/>
                </a:lnTo>
                <a:lnTo>
                  <a:pt x="431800" y="2271746"/>
                </a:lnTo>
                <a:lnTo>
                  <a:pt x="431800" y="2269759"/>
                </a:lnTo>
                <a:lnTo>
                  <a:pt x="431800" y="2264366"/>
                </a:lnTo>
                <a:lnTo>
                  <a:pt x="431800" y="2253863"/>
                </a:lnTo>
                <a:lnTo>
                  <a:pt x="431800" y="2236549"/>
                </a:lnTo>
                <a:lnTo>
                  <a:pt x="431800" y="2210719"/>
                </a:lnTo>
                <a:lnTo>
                  <a:pt x="431800" y="2174671"/>
                </a:lnTo>
                <a:lnTo>
                  <a:pt x="431800" y="2126701"/>
                </a:lnTo>
                <a:lnTo>
                  <a:pt x="431800" y="2065106"/>
                </a:lnTo>
                <a:lnTo>
                  <a:pt x="431800" y="1988185"/>
                </a:lnTo>
                <a:lnTo>
                  <a:pt x="431800" y="1894232"/>
                </a:lnTo>
                <a:lnTo>
                  <a:pt x="431800" y="1109400"/>
                </a:lnTo>
                <a:lnTo>
                  <a:pt x="431800" y="877499"/>
                </a:lnTo>
                <a:lnTo>
                  <a:pt x="431800" y="616645"/>
                </a:lnTo>
                <a:lnTo>
                  <a:pt x="431800" y="325137"/>
                </a:lnTo>
                <a:lnTo>
                  <a:pt x="431800" y="1270"/>
                </a:lnTo>
                <a:lnTo>
                  <a:pt x="431800" y="0"/>
                </a:lnTo>
                <a:lnTo>
                  <a:pt x="430530" y="0"/>
                </a:lnTo>
                <a:lnTo>
                  <a:pt x="430100" y="0"/>
                </a:lnTo>
                <a:lnTo>
                  <a:pt x="429081" y="0"/>
                </a:lnTo>
                <a:lnTo>
                  <a:pt x="427095" y="0"/>
                </a:lnTo>
                <a:lnTo>
                  <a:pt x="423822" y="0"/>
                </a:lnTo>
                <a:lnTo>
                  <a:pt x="418939" y="0"/>
                </a:lnTo>
                <a:lnTo>
                  <a:pt x="412125" y="0"/>
                </a:lnTo>
                <a:lnTo>
                  <a:pt x="403057" y="0"/>
                </a:lnTo>
                <a:lnTo>
                  <a:pt x="391413" y="0"/>
                </a:lnTo>
                <a:lnTo>
                  <a:pt x="376872" y="0"/>
                </a:lnTo>
                <a:lnTo>
                  <a:pt x="359111" y="0"/>
                </a:lnTo>
                <a:lnTo>
                  <a:pt x="62493" y="0"/>
                </a:lnTo>
                <a:lnTo>
                  <a:pt x="127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6"/>
          <p:cNvSpPr/>
          <p:nvPr/>
        </p:nvSpPr>
        <p:spPr>
          <a:xfrm>
            <a:off x="5031104" y="1978659"/>
            <a:ext cx="457200" cy="1068070"/>
          </a:xfrm>
          <a:custGeom>
            <a:avLst/>
            <a:gdLst/>
            <a:ahLst/>
            <a:cxnLst/>
            <a:rect l="l" t="t" r="r" b="b"/>
            <a:pathLst>
              <a:path w="457200" h="1068070">
                <a:moveTo>
                  <a:pt x="444500" y="0"/>
                </a:moveTo>
                <a:lnTo>
                  <a:pt x="12700" y="852170"/>
                </a:lnTo>
                <a:lnTo>
                  <a:pt x="0" y="1068070"/>
                </a:lnTo>
                <a:lnTo>
                  <a:pt x="457200" y="215900"/>
                </a:lnTo>
                <a:lnTo>
                  <a:pt x="444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7"/>
          <p:cNvSpPr/>
          <p:nvPr/>
        </p:nvSpPr>
        <p:spPr>
          <a:xfrm>
            <a:off x="5056504" y="2397759"/>
            <a:ext cx="419100" cy="1068070"/>
          </a:xfrm>
          <a:custGeom>
            <a:avLst/>
            <a:gdLst/>
            <a:ahLst/>
            <a:cxnLst/>
            <a:rect l="l" t="t" r="r" b="b"/>
            <a:pathLst>
              <a:path w="419100" h="1068070">
                <a:moveTo>
                  <a:pt x="0" y="0"/>
                </a:moveTo>
                <a:lnTo>
                  <a:pt x="11429" y="215900"/>
                </a:lnTo>
                <a:lnTo>
                  <a:pt x="407669" y="1068070"/>
                </a:lnTo>
                <a:lnTo>
                  <a:pt x="419100" y="85217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8"/>
          <p:cNvSpPr/>
          <p:nvPr/>
        </p:nvSpPr>
        <p:spPr>
          <a:xfrm>
            <a:off x="5056873" y="3842384"/>
            <a:ext cx="406030" cy="0"/>
          </a:xfrm>
          <a:custGeom>
            <a:avLst/>
            <a:gdLst/>
            <a:ahLst/>
            <a:cxnLst/>
            <a:rect l="l" t="t" r="r" b="b"/>
            <a:pathLst>
              <a:path w="406030">
                <a:moveTo>
                  <a:pt x="0" y="0"/>
                </a:moveTo>
                <a:lnTo>
                  <a:pt x="40603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9"/>
          <p:cNvSpPr/>
          <p:nvPr/>
        </p:nvSpPr>
        <p:spPr>
          <a:xfrm>
            <a:off x="5056561" y="3710938"/>
            <a:ext cx="406342" cy="128270"/>
          </a:xfrm>
          <a:custGeom>
            <a:avLst/>
            <a:gdLst/>
            <a:ahLst/>
            <a:cxnLst/>
            <a:rect l="l" t="t" r="r" b="b"/>
            <a:pathLst>
              <a:path w="406342" h="128270">
                <a:moveTo>
                  <a:pt x="0" y="128270"/>
                </a:moveTo>
                <a:lnTo>
                  <a:pt x="406342" y="128270"/>
                </a:lnTo>
                <a:lnTo>
                  <a:pt x="406342" y="0"/>
                </a:lnTo>
                <a:lnTo>
                  <a:pt x="0" y="0"/>
                </a:lnTo>
                <a:lnTo>
                  <a:pt x="0" y="128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40"/>
          <p:cNvSpPr/>
          <p:nvPr/>
        </p:nvSpPr>
        <p:spPr>
          <a:xfrm>
            <a:off x="5056515" y="3698874"/>
            <a:ext cx="406149" cy="0"/>
          </a:xfrm>
          <a:custGeom>
            <a:avLst/>
            <a:gdLst/>
            <a:ahLst/>
            <a:cxnLst/>
            <a:rect l="l" t="t" r="r" b="b"/>
            <a:pathLst>
              <a:path w="406149">
                <a:moveTo>
                  <a:pt x="0" y="0"/>
                </a:moveTo>
                <a:lnTo>
                  <a:pt x="406149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1"/>
          <p:cNvSpPr/>
          <p:nvPr/>
        </p:nvSpPr>
        <p:spPr>
          <a:xfrm>
            <a:off x="5056506" y="3683634"/>
            <a:ext cx="405552" cy="0"/>
          </a:xfrm>
          <a:custGeom>
            <a:avLst/>
            <a:gdLst/>
            <a:ahLst/>
            <a:cxnLst/>
            <a:rect l="l" t="t" r="r" b="b"/>
            <a:pathLst>
              <a:path w="405552">
                <a:moveTo>
                  <a:pt x="0" y="0"/>
                </a:moveTo>
                <a:lnTo>
                  <a:pt x="405552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2"/>
          <p:cNvSpPr/>
          <p:nvPr/>
        </p:nvSpPr>
        <p:spPr>
          <a:xfrm>
            <a:off x="5069204" y="1737359"/>
            <a:ext cx="406400" cy="165100"/>
          </a:xfrm>
          <a:custGeom>
            <a:avLst/>
            <a:gdLst/>
            <a:ahLst/>
            <a:cxnLst/>
            <a:rect l="l" t="t" r="r" b="b"/>
            <a:pathLst>
              <a:path w="406400" h="165100">
                <a:moveTo>
                  <a:pt x="1269" y="0"/>
                </a:moveTo>
                <a:lnTo>
                  <a:pt x="0" y="0"/>
                </a:lnTo>
                <a:lnTo>
                  <a:pt x="97" y="158870"/>
                </a:lnTo>
                <a:lnTo>
                  <a:pt x="777" y="164923"/>
                </a:lnTo>
                <a:lnTo>
                  <a:pt x="405129" y="165100"/>
                </a:lnTo>
                <a:lnTo>
                  <a:pt x="406400" y="163829"/>
                </a:lnTo>
                <a:lnTo>
                  <a:pt x="406400" y="29884"/>
                </a:lnTo>
                <a:lnTo>
                  <a:pt x="405907" y="5693"/>
                </a:lnTo>
                <a:lnTo>
                  <a:pt x="405207" y="102"/>
                </a:lnTo>
                <a:lnTo>
                  <a:pt x="12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3"/>
          <p:cNvSpPr/>
          <p:nvPr/>
        </p:nvSpPr>
        <p:spPr>
          <a:xfrm>
            <a:off x="5741034" y="2044698"/>
            <a:ext cx="77470" cy="74930"/>
          </a:xfrm>
          <a:custGeom>
            <a:avLst/>
            <a:gdLst/>
            <a:ahLst/>
            <a:cxnLst/>
            <a:rect l="l" t="t" r="r" b="b"/>
            <a:pathLst>
              <a:path w="77470" h="74930">
                <a:moveTo>
                  <a:pt x="0" y="0"/>
                </a:moveTo>
                <a:lnTo>
                  <a:pt x="3809" y="74930"/>
                </a:lnTo>
                <a:lnTo>
                  <a:pt x="7747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4"/>
          <p:cNvSpPr/>
          <p:nvPr/>
        </p:nvSpPr>
        <p:spPr>
          <a:xfrm>
            <a:off x="5489574" y="2076448"/>
            <a:ext cx="269239" cy="24130"/>
          </a:xfrm>
          <a:custGeom>
            <a:avLst/>
            <a:gdLst/>
            <a:ahLst/>
            <a:cxnLst/>
            <a:rect l="l" t="t" r="r" b="b"/>
            <a:pathLst>
              <a:path w="269240" h="24130">
                <a:moveTo>
                  <a:pt x="269239" y="0"/>
                </a:moveTo>
                <a:lnTo>
                  <a:pt x="0" y="15239"/>
                </a:lnTo>
                <a:lnTo>
                  <a:pt x="1270" y="24130"/>
                </a:lnTo>
                <a:lnTo>
                  <a:pt x="269239" y="10160"/>
                </a:lnTo>
                <a:lnTo>
                  <a:pt x="269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5"/>
          <p:cNvSpPr/>
          <p:nvPr/>
        </p:nvSpPr>
        <p:spPr>
          <a:xfrm>
            <a:off x="4648834" y="371982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6"/>
          <p:cNvSpPr/>
          <p:nvPr/>
        </p:nvSpPr>
        <p:spPr>
          <a:xfrm>
            <a:off x="4709793" y="3751579"/>
            <a:ext cx="590550" cy="11430"/>
          </a:xfrm>
          <a:custGeom>
            <a:avLst/>
            <a:gdLst/>
            <a:ahLst/>
            <a:cxnLst/>
            <a:rect l="l" t="t" r="r" b="b"/>
            <a:pathLst>
              <a:path w="590550" h="11429">
                <a:moveTo>
                  <a:pt x="590550" y="0"/>
                </a:moveTo>
                <a:lnTo>
                  <a:pt x="0" y="2539"/>
                </a:lnTo>
                <a:lnTo>
                  <a:pt x="0" y="11429"/>
                </a:lnTo>
                <a:lnTo>
                  <a:pt x="590550" y="10159"/>
                </a:lnTo>
                <a:lnTo>
                  <a:pt x="590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7"/>
          <p:cNvSpPr/>
          <p:nvPr/>
        </p:nvSpPr>
        <p:spPr>
          <a:xfrm>
            <a:off x="5234304" y="2091688"/>
            <a:ext cx="254000" cy="459740"/>
          </a:xfrm>
          <a:custGeom>
            <a:avLst/>
            <a:gdLst/>
            <a:ahLst/>
            <a:cxnLst/>
            <a:rect l="l" t="t" r="r" b="b"/>
            <a:pathLst>
              <a:path w="254000" h="459740">
                <a:moveTo>
                  <a:pt x="0" y="459740"/>
                </a:moveTo>
                <a:lnTo>
                  <a:pt x="25400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8"/>
          <p:cNvSpPr txBox="1"/>
          <p:nvPr/>
        </p:nvSpPr>
        <p:spPr>
          <a:xfrm>
            <a:off x="1151254" y="1813559"/>
            <a:ext cx="1027430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 smtClean="0">
                <a:latin typeface="Times New Roman"/>
                <a:cs typeface="Times New Roman"/>
              </a:rPr>
              <a:t>co</a:t>
            </a:r>
            <a:r>
              <a:rPr sz="1600" b="1" spc="-40" dirty="0" smtClean="0">
                <a:latin typeface="Times New Roman"/>
                <a:cs typeface="Times New Roman"/>
              </a:rPr>
              <a:t>m</a:t>
            </a:r>
            <a:r>
              <a:rPr sz="1600" b="1" spc="-10" dirty="0" smtClean="0">
                <a:latin typeface="Times New Roman"/>
                <a:cs typeface="Times New Roman"/>
              </a:rPr>
              <a:t>pr</a:t>
            </a:r>
            <a:r>
              <a:rPr sz="1600" b="1" spc="-20" dirty="0" smtClean="0">
                <a:latin typeface="Times New Roman"/>
                <a:cs typeface="Times New Roman"/>
              </a:rPr>
              <a:t>e</a:t>
            </a:r>
            <a:r>
              <a:rPr sz="1600" b="1" spc="-5" dirty="0" smtClean="0">
                <a:latin typeface="Times New Roman"/>
                <a:cs typeface="Times New Roman"/>
              </a:rPr>
              <a:t>s</a:t>
            </a:r>
            <a:r>
              <a:rPr sz="1600" b="1" spc="-15" dirty="0" smtClean="0">
                <a:latin typeface="Times New Roman"/>
                <a:cs typeface="Times New Roman"/>
              </a:rPr>
              <a:t>s</a:t>
            </a:r>
            <a:r>
              <a:rPr sz="1600" b="1" spc="0" dirty="0" smtClean="0">
                <a:latin typeface="Times New Roman"/>
                <a:cs typeface="Times New Roman"/>
              </a:rPr>
              <a:t>o</a:t>
            </a:r>
            <a:r>
              <a:rPr sz="1600" b="1" spc="-10" dirty="0" smtClean="0">
                <a:latin typeface="Times New Roman"/>
                <a:cs typeface="Times New Roman"/>
              </a:rPr>
              <a:t>r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8" name="object 49"/>
          <p:cNvSpPr txBox="1"/>
          <p:nvPr/>
        </p:nvSpPr>
        <p:spPr>
          <a:xfrm>
            <a:off x="2130423" y="4538979"/>
            <a:ext cx="1259840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 smtClean="0">
                <a:latin typeface="Times New Roman"/>
                <a:cs typeface="Times New Roman"/>
              </a:rPr>
              <a:t>re</a:t>
            </a:r>
            <a:r>
              <a:rPr sz="1600" b="1" spc="-15" dirty="0" smtClean="0">
                <a:latin typeface="Times New Roman"/>
                <a:cs typeface="Times New Roman"/>
              </a:rPr>
              <a:t>s</a:t>
            </a:r>
            <a:r>
              <a:rPr sz="1600" b="1" spc="-10" dirty="0" smtClean="0">
                <a:latin typeface="Times New Roman"/>
                <a:cs typeface="Times New Roman"/>
              </a:rPr>
              <a:t>ervo</a:t>
            </a:r>
            <a:r>
              <a:rPr sz="1600" b="1" spc="0" dirty="0" smtClean="0">
                <a:latin typeface="Times New Roman"/>
                <a:cs typeface="Times New Roman"/>
              </a:rPr>
              <a:t>i</a:t>
            </a:r>
            <a:r>
              <a:rPr sz="1600" b="1" spc="-10" dirty="0" smtClean="0">
                <a:latin typeface="Times New Roman"/>
                <a:cs typeface="Times New Roman"/>
              </a:rPr>
              <a:t>r </a:t>
            </a:r>
            <a:r>
              <a:rPr sz="1600" b="1" spc="-15" dirty="0" smtClean="0">
                <a:latin typeface="Times New Roman"/>
                <a:cs typeface="Times New Roman"/>
              </a:rPr>
              <a:t>t</a:t>
            </a:r>
            <a:r>
              <a:rPr sz="1600" b="1" spc="-10" dirty="0" smtClean="0">
                <a:latin typeface="Times New Roman"/>
                <a:cs typeface="Times New Roman"/>
              </a:rPr>
              <a:t>ank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9" name="object 50"/>
          <p:cNvSpPr txBox="1"/>
          <p:nvPr/>
        </p:nvSpPr>
        <p:spPr>
          <a:xfrm>
            <a:off x="3559174" y="1789429"/>
            <a:ext cx="1239520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 smtClean="0">
                <a:latin typeface="Times New Roman"/>
                <a:cs typeface="Times New Roman"/>
              </a:rPr>
              <a:t>s</a:t>
            </a:r>
            <a:r>
              <a:rPr sz="1600" b="1" spc="0" dirty="0" smtClean="0">
                <a:latin typeface="Times New Roman"/>
                <a:cs typeface="Times New Roman"/>
              </a:rPr>
              <a:t>o</a:t>
            </a:r>
            <a:r>
              <a:rPr sz="1600" b="1" spc="-10" dirty="0" smtClean="0">
                <a:latin typeface="Times New Roman"/>
                <a:cs typeface="Times New Roman"/>
              </a:rPr>
              <a:t>le</a:t>
            </a:r>
            <a:r>
              <a:rPr sz="1600" b="1" spc="-20" dirty="0" smtClean="0">
                <a:latin typeface="Times New Roman"/>
                <a:cs typeface="Times New Roman"/>
              </a:rPr>
              <a:t>n</a:t>
            </a:r>
            <a:r>
              <a:rPr sz="1600" b="1" spc="0" dirty="0" smtClean="0">
                <a:latin typeface="Times New Roman"/>
                <a:cs typeface="Times New Roman"/>
              </a:rPr>
              <a:t>o</a:t>
            </a:r>
            <a:r>
              <a:rPr sz="1600" b="1" spc="-10" dirty="0" smtClean="0">
                <a:latin typeface="Times New Roman"/>
                <a:cs typeface="Times New Roman"/>
              </a:rPr>
              <a:t>id v</a:t>
            </a:r>
            <a:r>
              <a:rPr sz="1600" b="1" spc="0" dirty="0" smtClean="0">
                <a:latin typeface="Times New Roman"/>
                <a:cs typeface="Times New Roman"/>
              </a:rPr>
              <a:t>a</a:t>
            </a:r>
            <a:r>
              <a:rPr sz="1600" b="1" spc="-10" dirty="0" smtClean="0">
                <a:latin typeface="Times New Roman"/>
                <a:cs typeface="Times New Roman"/>
              </a:rPr>
              <a:t>lve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0" name="object 51"/>
          <p:cNvSpPr/>
          <p:nvPr/>
        </p:nvSpPr>
        <p:spPr>
          <a:xfrm>
            <a:off x="1036087" y="2321559"/>
            <a:ext cx="2368085" cy="2436719"/>
          </a:xfrm>
          <a:custGeom>
            <a:avLst/>
            <a:gdLst/>
            <a:ahLst/>
            <a:cxnLst/>
            <a:rect l="l" t="t" r="r" b="b"/>
            <a:pathLst>
              <a:path w="2368085" h="2436719">
                <a:moveTo>
                  <a:pt x="1623926" y="0"/>
                </a:moveTo>
                <a:lnTo>
                  <a:pt x="1712902" y="4384"/>
                </a:lnTo>
                <a:lnTo>
                  <a:pt x="1795856" y="13133"/>
                </a:lnTo>
                <a:lnTo>
                  <a:pt x="1872863" y="25921"/>
                </a:lnTo>
                <a:lnTo>
                  <a:pt x="1943997" y="42428"/>
                </a:lnTo>
                <a:lnTo>
                  <a:pt x="2009332" y="62329"/>
                </a:lnTo>
                <a:lnTo>
                  <a:pt x="2068942" y="85302"/>
                </a:lnTo>
                <a:lnTo>
                  <a:pt x="2122902" y="111023"/>
                </a:lnTo>
                <a:lnTo>
                  <a:pt x="2171286" y="139171"/>
                </a:lnTo>
                <a:lnTo>
                  <a:pt x="2214169" y="169422"/>
                </a:lnTo>
                <a:lnTo>
                  <a:pt x="2251624" y="201453"/>
                </a:lnTo>
                <a:lnTo>
                  <a:pt x="2283726" y="234942"/>
                </a:lnTo>
                <a:lnTo>
                  <a:pt x="2310549" y="269565"/>
                </a:lnTo>
                <a:lnTo>
                  <a:pt x="2332168" y="304999"/>
                </a:lnTo>
                <a:lnTo>
                  <a:pt x="2348657" y="340922"/>
                </a:lnTo>
                <a:lnTo>
                  <a:pt x="2366541" y="412943"/>
                </a:lnTo>
                <a:lnTo>
                  <a:pt x="2368085" y="448394"/>
                </a:lnTo>
                <a:lnTo>
                  <a:pt x="2364796" y="483043"/>
                </a:lnTo>
                <a:lnTo>
                  <a:pt x="2344016" y="548639"/>
                </a:lnTo>
                <a:lnTo>
                  <a:pt x="2325815" y="582287"/>
                </a:lnTo>
                <a:lnTo>
                  <a:pt x="2281157" y="642736"/>
                </a:lnTo>
                <a:lnTo>
                  <a:pt x="2226303" y="695027"/>
                </a:lnTo>
                <a:lnTo>
                  <a:pt x="2195358" y="718478"/>
                </a:lnTo>
                <a:lnTo>
                  <a:pt x="2162229" y="740327"/>
                </a:lnTo>
                <a:lnTo>
                  <a:pt x="2127039" y="760719"/>
                </a:lnTo>
                <a:lnTo>
                  <a:pt x="2089910" y="779801"/>
                </a:lnTo>
                <a:lnTo>
                  <a:pt x="2050964" y="797718"/>
                </a:lnTo>
                <a:lnTo>
                  <a:pt x="2010322" y="814616"/>
                </a:lnTo>
                <a:lnTo>
                  <a:pt x="1968107" y="830640"/>
                </a:lnTo>
                <a:lnTo>
                  <a:pt x="1924440" y="845937"/>
                </a:lnTo>
                <a:lnTo>
                  <a:pt x="1879443" y="860652"/>
                </a:lnTo>
                <a:lnTo>
                  <a:pt x="1833238" y="874930"/>
                </a:lnTo>
                <a:lnTo>
                  <a:pt x="1785948" y="888918"/>
                </a:lnTo>
                <a:lnTo>
                  <a:pt x="1737694" y="902761"/>
                </a:lnTo>
                <a:lnTo>
                  <a:pt x="1688597" y="916605"/>
                </a:lnTo>
                <a:lnTo>
                  <a:pt x="1638781" y="930596"/>
                </a:lnTo>
                <a:lnTo>
                  <a:pt x="1588366" y="944879"/>
                </a:lnTo>
                <a:lnTo>
                  <a:pt x="1537068" y="959390"/>
                </a:lnTo>
                <a:lnTo>
                  <a:pt x="1484573" y="974403"/>
                </a:lnTo>
                <a:lnTo>
                  <a:pt x="1430960" y="990001"/>
                </a:lnTo>
                <a:lnTo>
                  <a:pt x="1376307" y="1006266"/>
                </a:lnTo>
                <a:lnTo>
                  <a:pt x="1320694" y="1023282"/>
                </a:lnTo>
                <a:lnTo>
                  <a:pt x="1264200" y="1041132"/>
                </a:lnTo>
                <a:lnTo>
                  <a:pt x="1206904" y="1059897"/>
                </a:lnTo>
                <a:lnTo>
                  <a:pt x="1148885" y="1079662"/>
                </a:lnTo>
                <a:lnTo>
                  <a:pt x="1090223" y="1100509"/>
                </a:lnTo>
                <a:lnTo>
                  <a:pt x="1030995" y="1122521"/>
                </a:lnTo>
                <a:lnTo>
                  <a:pt x="971282" y="1145780"/>
                </a:lnTo>
                <a:lnTo>
                  <a:pt x="911162" y="1170371"/>
                </a:lnTo>
                <a:lnTo>
                  <a:pt x="850714" y="1196374"/>
                </a:lnTo>
                <a:lnTo>
                  <a:pt x="790018" y="1223874"/>
                </a:lnTo>
                <a:lnTo>
                  <a:pt x="729152" y="1252954"/>
                </a:lnTo>
                <a:lnTo>
                  <a:pt x="668196" y="1283695"/>
                </a:lnTo>
                <a:lnTo>
                  <a:pt x="607228" y="1316182"/>
                </a:lnTo>
                <a:lnTo>
                  <a:pt x="546328" y="1350496"/>
                </a:lnTo>
                <a:lnTo>
                  <a:pt x="485574" y="1386721"/>
                </a:lnTo>
                <a:lnTo>
                  <a:pt x="425046" y="1424939"/>
                </a:lnTo>
                <a:lnTo>
                  <a:pt x="367634" y="1462794"/>
                </a:lnTo>
                <a:lnTo>
                  <a:pt x="315959" y="1498375"/>
                </a:lnTo>
                <a:lnTo>
                  <a:pt x="269701" y="1531866"/>
                </a:lnTo>
                <a:lnTo>
                  <a:pt x="228542" y="1563451"/>
                </a:lnTo>
                <a:lnTo>
                  <a:pt x="192160" y="1593314"/>
                </a:lnTo>
                <a:lnTo>
                  <a:pt x="160236" y="1621638"/>
                </a:lnTo>
                <a:lnTo>
                  <a:pt x="132450" y="1648609"/>
                </a:lnTo>
                <a:lnTo>
                  <a:pt x="88010" y="1699221"/>
                </a:lnTo>
                <a:lnTo>
                  <a:pt x="56280" y="1746621"/>
                </a:lnTo>
                <a:lnTo>
                  <a:pt x="34701" y="1792281"/>
                </a:lnTo>
                <a:lnTo>
                  <a:pt x="20710" y="1837670"/>
                </a:lnTo>
                <a:lnTo>
                  <a:pt x="11749" y="1884259"/>
                </a:lnTo>
                <a:lnTo>
                  <a:pt x="5257" y="1933518"/>
                </a:lnTo>
                <a:lnTo>
                  <a:pt x="0" y="1987965"/>
                </a:lnTo>
                <a:lnTo>
                  <a:pt x="433" y="2015502"/>
                </a:lnTo>
                <a:lnTo>
                  <a:pt x="8933" y="2068118"/>
                </a:lnTo>
                <a:lnTo>
                  <a:pt x="27477" y="2117458"/>
                </a:lnTo>
                <a:lnTo>
                  <a:pt x="55903" y="2163521"/>
                </a:lnTo>
                <a:lnTo>
                  <a:pt x="94053" y="2206307"/>
                </a:lnTo>
                <a:lnTo>
                  <a:pt x="141765" y="2245817"/>
                </a:lnTo>
                <a:lnTo>
                  <a:pt x="198881" y="2282050"/>
                </a:lnTo>
                <a:lnTo>
                  <a:pt x="265240" y="2315006"/>
                </a:lnTo>
                <a:lnTo>
                  <a:pt x="301835" y="2330256"/>
                </a:lnTo>
                <a:lnTo>
                  <a:pt x="340682" y="2344686"/>
                </a:lnTo>
                <a:lnTo>
                  <a:pt x="381759" y="2358297"/>
                </a:lnTo>
                <a:lnTo>
                  <a:pt x="425046" y="2371090"/>
                </a:lnTo>
                <a:lnTo>
                  <a:pt x="471692" y="2383404"/>
                </a:lnTo>
                <a:lnTo>
                  <a:pt x="517417" y="2394126"/>
                </a:lnTo>
                <a:lnTo>
                  <a:pt x="562062" y="2403361"/>
                </a:lnTo>
                <a:lnTo>
                  <a:pt x="605468" y="2411211"/>
                </a:lnTo>
                <a:lnTo>
                  <a:pt x="647475" y="2417782"/>
                </a:lnTo>
                <a:lnTo>
                  <a:pt x="687925" y="2423176"/>
                </a:lnTo>
                <a:lnTo>
                  <a:pt x="726659" y="2427498"/>
                </a:lnTo>
                <a:lnTo>
                  <a:pt x="798340" y="2433339"/>
                </a:lnTo>
                <a:lnTo>
                  <a:pt x="861247" y="2436136"/>
                </a:lnTo>
                <a:lnTo>
                  <a:pt x="914108" y="2436719"/>
                </a:lnTo>
                <a:lnTo>
                  <a:pt x="936373" y="2436440"/>
                </a:lnTo>
                <a:lnTo>
                  <a:pt x="984597" y="2434567"/>
                </a:lnTo>
                <a:lnTo>
                  <a:pt x="1001626" y="24333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2"/>
          <p:cNvSpPr/>
          <p:nvPr/>
        </p:nvSpPr>
        <p:spPr>
          <a:xfrm>
            <a:off x="1151396" y="2245359"/>
            <a:ext cx="2381571" cy="2395314"/>
          </a:xfrm>
          <a:custGeom>
            <a:avLst/>
            <a:gdLst/>
            <a:ahLst/>
            <a:cxnLst/>
            <a:rect l="l" t="t" r="r" b="b"/>
            <a:pathLst>
              <a:path w="2381571" h="2395314">
                <a:moveTo>
                  <a:pt x="1507347" y="0"/>
                </a:moveTo>
                <a:lnTo>
                  <a:pt x="1597247" y="4298"/>
                </a:lnTo>
                <a:lnTo>
                  <a:pt x="1682512" y="13168"/>
                </a:lnTo>
                <a:lnTo>
                  <a:pt x="1763101" y="26284"/>
                </a:lnTo>
                <a:lnTo>
                  <a:pt x="1838970" y="43322"/>
                </a:lnTo>
                <a:lnTo>
                  <a:pt x="1910076" y="63956"/>
                </a:lnTo>
                <a:lnTo>
                  <a:pt x="1976377" y="87862"/>
                </a:lnTo>
                <a:lnTo>
                  <a:pt x="2037830" y="114715"/>
                </a:lnTo>
                <a:lnTo>
                  <a:pt x="2094392" y="144190"/>
                </a:lnTo>
                <a:lnTo>
                  <a:pt x="2146020" y="175963"/>
                </a:lnTo>
                <a:lnTo>
                  <a:pt x="2192671" y="209708"/>
                </a:lnTo>
                <a:lnTo>
                  <a:pt x="2234302" y="245101"/>
                </a:lnTo>
                <a:lnTo>
                  <a:pt x="2270871" y="281818"/>
                </a:lnTo>
                <a:lnTo>
                  <a:pt x="2302335" y="319532"/>
                </a:lnTo>
                <a:lnTo>
                  <a:pt x="2328650" y="357920"/>
                </a:lnTo>
                <a:lnTo>
                  <a:pt x="2349774" y="396656"/>
                </a:lnTo>
                <a:lnTo>
                  <a:pt x="2365664" y="435416"/>
                </a:lnTo>
                <a:lnTo>
                  <a:pt x="2376277" y="473876"/>
                </a:lnTo>
                <a:lnTo>
                  <a:pt x="2381571" y="511709"/>
                </a:lnTo>
                <a:lnTo>
                  <a:pt x="2381502" y="548592"/>
                </a:lnTo>
                <a:lnTo>
                  <a:pt x="2361638" y="630625"/>
                </a:lnTo>
                <a:lnTo>
                  <a:pt x="2341605" y="674004"/>
                </a:lnTo>
                <a:lnTo>
                  <a:pt x="2316346" y="714510"/>
                </a:lnTo>
                <a:lnTo>
                  <a:pt x="2286274" y="752317"/>
                </a:lnTo>
                <a:lnTo>
                  <a:pt x="2251805" y="787598"/>
                </a:lnTo>
                <a:lnTo>
                  <a:pt x="2213355" y="820526"/>
                </a:lnTo>
                <a:lnTo>
                  <a:pt x="2171339" y="851275"/>
                </a:lnTo>
                <a:lnTo>
                  <a:pt x="2126173" y="880018"/>
                </a:lnTo>
                <a:lnTo>
                  <a:pt x="2078270" y="906928"/>
                </a:lnTo>
                <a:lnTo>
                  <a:pt x="2028047" y="932179"/>
                </a:lnTo>
                <a:lnTo>
                  <a:pt x="1975919" y="955945"/>
                </a:lnTo>
                <a:lnTo>
                  <a:pt x="1922302" y="978397"/>
                </a:lnTo>
                <a:lnTo>
                  <a:pt x="1867610" y="999711"/>
                </a:lnTo>
                <a:lnTo>
                  <a:pt x="1812259" y="1020058"/>
                </a:lnTo>
                <a:lnTo>
                  <a:pt x="1756664" y="1039614"/>
                </a:lnTo>
                <a:lnTo>
                  <a:pt x="1701241" y="1058550"/>
                </a:lnTo>
                <a:lnTo>
                  <a:pt x="1646404" y="1077040"/>
                </a:lnTo>
                <a:lnTo>
                  <a:pt x="1592569" y="1095258"/>
                </a:lnTo>
                <a:lnTo>
                  <a:pt x="1540152" y="1113376"/>
                </a:lnTo>
                <a:lnTo>
                  <a:pt x="1489567" y="1131570"/>
                </a:lnTo>
                <a:lnTo>
                  <a:pt x="1435941" y="1150703"/>
                </a:lnTo>
                <a:lnTo>
                  <a:pt x="1382847" y="1168620"/>
                </a:lnTo>
                <a:lnTo>
                  <a:pt x="1330224" y="1185536"/>
                </a:lnTo>
                <a:lnTo>
                  <a:pt x="1278016" y="1201663"/>
                </a:lnTo>
                <a:lnTo>
                  <a:pt x="1226161" y="1217215"/>
                </a:lnTo>
                <a:lnTo>
                  <a:pt x="1174602" y="1232405"/>
                </a:lnTo>
                <a:lnTo>
                  <a:pt x="1123279" y="1247446"/>
                </a:lnTo>
                <a:lnTo>
                  <a:pt x="1072133" y="1262552"/>
                </a:lnTo>
                <a:lnTo>
                  <a:pt x="1021106" y="1277936"/>
                </a:lnTo>
                <a:lnTo>
                  <a:pt x="970137" y="1293812"/>
                </a:lnTo>
                <a:lnTo>
                  <a:pt x="919169" y="1310392"/>
                </a:lnTo>
                <a:lnTo>
                  <a:pt x="868141" y="1327891"/>
                </a:lnTo>
                <a:lnTo>
                  <a:pt x="816995" y="1346521"/>
                </a:lnTo>
                <a:lnTo>
                  <a:pt x="765672" y="1366497"/>
                </a:lnTo>
                <a:lnTo>
                  <a:pt x="714113" y="1388030"/>
                </a:lnTo>
                <a:lnTo>
                  <a:pt x="662259" y="1411335"/>
                </a:lnTo>
                <a:lnTo>
                  <a:pt x="610050" y="1436625"/>
                </a:lnTo>
                <a:lnTo>
                  <a:pt x="557428" y="1464114"/>
                </a:lnTo>
                <a:lnTo>
                  <a:pt x="504333" y="1494014"/>
                </a:lnTo>
                <a:lnTo>
                  <a:pt x="450707" y="1526539"/>
                </a:lnTo>
                <a:lnTo>
                  <a:pt x="411002" y="1551593"/>
                </a:lnTo>
                <a:lnTo>
                  <a:pt x="373739" y="1575064"/>
                </a:lnTo>
                <a:lnTo>
                  <a:pt x="338829" y="1597140"/>
                </a:lnTo>
                <a:lnTo>
                  <a:pt x="306181" y="1618010"/>
                </a:lnTo>
                <a:lnTo>
                  <a:pt x="247310" y="1656887"/>
                </a:lnTo>
                <a:lnTo>
                  <a:pt x="196402" y="1693204"/>
                </a:lnTo>
                <a:lnTo>
                  <a:pt x="152734" y="1728470"/>
                </a:lnTo>
                <a:lnTo>
                  <a:pt x="115580" y="1764192"/>
                </a:lnTo>
                <a:lnTo>
                  <a:pt x="84217" y="1801881"/>
                </a:lnTo>
                <a:lnTo>
                  <a:pt x="57922" y="1843044"/>
                </a:lnTo>
                <a:lnTo>
                  <a:pt x="35970" y="1889191"/>
                </a:lnTo>
                <a:lnTo>
                  <a:pt x="17637" y="1941830"/>
                </a:lnTo>
                <a:lnTo>
                  <a:pt x="4745" y="1995112"/>
                </a:lnTo>
                <a:lnTo>
                  <a:pt x="0" y="2043937"/>
                </a:lnTo>
                <a:lnTo>
                  <a:pt x="869" y="2066786"/>
                </a:lnTo>
                <a:lnTo>
                  <a:pt x="9471" y="2109567"/>
                </a:lnTo>
                <a:lnTo>
                  <a:pt x="27723" y="2148748"/>
                </a:lnTo>
                <a:lnTo>
                  <a:pt x="56228" y="2184672"/>
                </a:lnTo>
                <a:lnTo>
                  <a:pt x="95587" y="2217681"/>
                </a:lnTo>
                <a:lnTo>
                  <a:pt x="146403" y="2248118"/>
                </a:lnTo>
                <a:lnTo>
                  <a:pt x="209278" y="2276326"/>
                </a:lnTo>
                <a:lnTo>
                  <a:pt x="245426" y="2289702"/>
                </a:lnTo>
                <a:lnTo>
                  <a:pt x="284814" y="2302648"/>
                </a:lnTo>
                <a:lnTo>
                  <a:pt x="327517" y="2315210"/>
                </a:lnTo>
                <a:lnTo>
                  <a:pt x="374163" y="2327481"/>
                </a:lnTo>
                <a:lnTo>
                  <a:pt x="419888" y="2338435"/>
                </a:lnTo>
                <a:lnTo>
                  <a:pt x="464533" y="2348148"/>
                </a:lnTo>
                <a:lnTo>
                  <a:pt x="507939" y="2356693"/>
                </a:lnTo>
                <a:lnTo>
                  <a:pt x="549946" y="2364144"/>
                </a:lnTo>
                <a:lnTo>
                  <a:pt x="590396" y="2370576"/>
                </a:lnTo>
                <a:lnTo>
                  <a:pt x="629129" y="2376064"/>
                </a:lnTo>
                <a:lnTo>
                  <a:pt x="700811" y="2384501"/>
                </a:lnTo>
                <a:lnTo>
                  <a:pt x="763718" y="2390050"/>
                </a:lnTo>
                <a:lnTo>
                  <a:pt x="816579" y="2393306"/>
                </a:lnTo>
                <a:lnTo>
                  <a:pt x="858119" y="2394862"/>
                </a:lnTo>
                <a:lnTo>
                  <a:pt x="887068" y="2395314"/>
                </a:lnTo>
                <a:lnTo>
                  <a:pt x="896423" y="2395311"/>
                </a:lnTo>
                <a:lnTo>
                  <a:pt x="902152" y="2395255"/>
                </a:lnTo>
                <a:lnTo>
                  <a:pt x="904097" y="23952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3"/>
          <p:cNvSpPr/>
          <p:nvPr/>
        </p:nvSpPr>
        <p:spPr>
          <a:xfrm>
            <a:off x="3660774" y="3008629"/>
            <a:ext cx="1074420" cy="1744979"/>
          </a:xfrm>
          <a:custGeom>
            <a:avLst/>
            <a:gdLst/>
            <a:ahLst/>
            <a:cxnLst/>
            <a:rect l="l" t="t" r="r" b="b"/>
            <a:pathLst>
              <a:path w="1074420" h="1744979">
                <a:moveTo>
                  <a:pt x="0" y="1744979"/>
                </a:moveTo>
                <a:lnTo>
                  <a:pt x="55988" y="1743263"/>
                </a:lnTo>
                <a:lnTo>
                  <a:pt x="110681" y="1738026"/>
                </a:lnTo>
                <a:lnTo>
                  <a:pt x="163910" y="1729142"/>
                </a:lnTo>
                <a:lnTo>
                  <a:pt x="215503" y="1716481"/>
                </a:lnTo>
                <a:lnTo>
                  <a:pt x="265291" y="1699914"/>
                </a:lnTo>
                <a:lnTo>
                  <a:pt x="313101" y="1679314"/>
                </a:lnTo>
                <a:lnTo>
                  <a:pt x="358765" y="1654552"/>
                </a:lnTo>
                <a:lnTo>
                  <a:pt x="402112" y="1625498"/>
                </a:lnTo>
                <a:lnTo>
                  <a:pt x="442971" y="1592025"/>
                </a:lnTo>
                <a:lnTo>
                  <a:pt x="481171" y="1554003"/>
                </a:lnTo>
                <a:lnTo>
                  <a:pt x="516542" y="1511305"/>
                </a:lnTo>
                <a:lnTo>
                  <a:pt x="548914" y="1463801"/>
                </a:lnTo>
                <a:lnTo>
                  <a:pt x="578116" y="1411364"/>
                </a:lnTo>
                <a:lnTo>
                  <a:pt x="603977" y="1353864"/>
                </a:lnTo>
                <a:lnTo>
                  <a:pt x="626328" y="1291173"/>
                </a:lnTo>
                <a:lnTo>
                  <a:pt x="644997" y="1223162"/>
                </a:lnTo>
                <a:lnTo>
                  <a:pt x="659814" y="1149703"/>
                </a:lnTo>
                <a:lnTo>
                  <a:pt x="670609" y="1070667"/>
                </a:lnTo>
                <a:lnTo>
                  <a:pt x="677211" y="985925"/>
                </a:lnTo>
                <a:lnTo>
                  <a:pt x="679450" y="895349"/>
                </a:lnTo>
                <a:lnTo>
                  <a:pt x="677481" y="804614"/>
                </a:lnTo>
                <a:lnTo>
                  <a:pt x="672198" y="719061"/>
                </a:lnTo>
                <a:lnTo>
                  <a:pt x="664533" y="638632"/>
                </a:lnTo>
                <a:lnTo>
                  <a:pt x="655421" y="563270"/>
                </a:lnTo>
                <a:lnTo>
                  <a:pt x="645794" y="492918"/>
                </a:lnTo>
                <a:lnTo>
                  <a:pt x="636587" y="427520"/>
                </a:lnTo>
                <a:lnTo>
                  <a:pt x="628732" y="367017"/>
                </a:lnTo>
                <a:lnTo>
                  <a:pt x="623163" y="311353"/>
                </a:lnTo>
                <a:lnTo>
                  <a:pt x="620814" y="260470"/>
                </a:lnTo>
                <a:lnTo>
                  <a:pt x="622617" y="214312"/>
                </a:lnTo>
                <a:lnTo>
                  <a:pt x="629507" y="172821"/>
                </a:lnTo>
                <a:lnTo>
                  <a:pt x="642416" y="135940"/>
                </a:lnTo>
                <a:lnTo>
                  <a:pt x="690029" y="75780"/>
                </a:lnTo>
                <a:lnTo>
                  <a:pt x="726598" y="52387"/>
                </a:lnTo>
                <a:lnTo>
                  <a:pt x="772922" y="33375"/>
                </a:lnTo>
                <a:lnTo>
                  <a:pt x="829932" y="18688"/>
                </a:lnTo>
                <a:lnTo>
                  <a:pt x="898563" y="8267"/>
                </a:lnTo>
                <a:lnTo>
                  <a:pt x="979747" y="2057"/>
                </a:lnTo>
                <a:lnTo>
                  <a:pt x="107442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4"/>
          <p:cNvSpPr/>
          <p:nvPr/>
        </p:nvSpPr>
        <p:spPr>
          <a:xfrm>
            <a:off x="3662043" y="2839718"/>
            <a:ext cx="1093469" cy="1802129"/>
          </a:xfrm>
          <a:custGeom>
            <a:avLst/>
            <a:gdLst/>
            <a:ahLst/>
            <a:cxnLst/>
            <a:rect l="l" t="t" r="r" b="b"/>
            <a:pathLst>
              <a:path w="1093469" h="1802129">
                <a:moveTo>
                  <a:pt x="0" y="1802129"/>
                </a:moveTo>
                <a:lnTo>
                  <a:pt x="55263" y="1799686"/>
                </a:lnTo>
                <a:lnTo>
                  <a:pt x="108197" y="1792373"/>
                </a:lnTo>
                <a:lnTo>
                  <a:pt x="158684" y="1780218"/>
                </a:lnTo>
                <a:lnTo>
                  <a:pt x="206603" y="1763247"/>
                </a:lnTo>
                <a:lnTo>
                  <a:pt x="251837" y="1741487"/>
                </a:lnTo>
                <a:lnTo>
                  <a:pt x="294265" y="1714964"/>
                </a:lnTo>
                <a:lnTo>
                  <a:pt x="333769" y="1683706"/>
                </a:lnTo>
                <a:lnTo>
                  <a:pt x="370230" y="1647738"/>
                </a:lnTo>
                <a:lnTo>
                  <a:pt x="403529" y="1607088"/>
                </a:lnTo>
                <a:lnTo>
                  <a:pt x="433546" y="1561782"/>
                </a:lnTo>
                <a:lnTo>
                  <a:pt x="460163" y="1511847"/>
                </a:lnTo>
                <a:lnTo>
                  <a:pt x="483260" y="1457309"/>
                </a:lnTo>
                <a:lnTo>
                  <a:pt x="502719" y="1398196"/>
                </a:lnTo>
                <a:lnTo>
                  <a:pt x="518420" y="1334533"/>
                </a:lnTo>
                <a:lnTo>
                  <a:pt x="530244" y="1266348"/>
                </a:lnTo>
                <a:lnTo>
                  <a:pt x="538073" y="1193667"/>
                </a:lnTo>
                <a:lnTo>
                  <a:pt x="541787" y="1116517"/>
                </a:lnTo>
                <a:lnTo>
                  <a:pt x="541267" y="1034925"/>
                </a:lnTo>
                <a:lnTo>
                  <a:pt x="536394" y="948917"/>
                </a:lnTo>
                <a:lnTo>
                  <a:pt x="527050" y="858519"/>
                </a:lnTo>
                <a:lnTo>
                  <a:pt x="518153" y="791189"/>
                </a:lnTo>
                <a:lnTo>
                  <a:pt x="508722" y="724993"/>
                </a:lnTo>
                <a:lnTo>
                  <a:pt x="499499" y="660170"/>
                </a:lnTo>
                <a:lnTo>
                  <a:pt x="491225" y="596960"/>
                </a:lnTo>
                <a:lnTo>
                  <a:pt x="484643" y="535602"/>
                </a:lnTo>
                <a:lnTo>
                  <a:pt x="480495" y="476335"/>
                </a:lnTo>
                <a:lnTo>
                  <a:pt x="479522" y="419397"/>
                </a:lnTo>
                <a:lnTo>
                  <a:pt x="482467" y="365028"/>
                </a:lnTo>
                <a:lnTo>
                  <a:pt x="490072" y="313467"/>
                </a:lnTo>
                <a:lnTo>
                  <a:pt x="503078" y="264953"/>
                </a:lnTo>
                <a:lnTo>
                  <a:pt x="522228" y="219726"/>
                </a:lnTo>
                <a:lnTo>
                  <a:pt x="548264" y="178023"/>
                </a:lnTo>
                <a:lnTo>
                  <a:pt x="581927" y="140085"/>
                </a:lnTo>
                <a:lnTo>
                  <a:pt x="623959" y="106150"/>
                </a:lnTo>
                <a:lnTo>
                  <a:pt x="675104" y="76457"/>
                </a:lnTo>
                <a:lnTo>
                  <a:pt x="736102" y="51247"/>
                </a:lnTo>
                <a:lnTo>
                  <a:pt x="807695" y="30756"/>
                </a:lnTo>
                <a:lnTo>
                  <a:pt x="890626" y="15226"/>
                </a:lnTo>
                <a:lnTo>
                  <a:pt x="985637" y="4894"/>
                </a:lnTo>
                <a:lnTo>
                  <a:pt x="1093469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5"/>
          <p:cNvSpPr/>
          <p:nvPr/>
        </p:nvSpPr>
        <p:spPr>
          <a:xfrm>
            <a:off x="5819774" y="1764029"/>
            <a:ext cx="1471929" cy="246379"/>
          </a:xfrm>
          <a:custGeom>
            <a:avLst/>
            <a:gdLst/>
            <a:ahLst/>
            <a:cxnLst/>
            <a:rect l="l" t="t" r="r" b="b"/>
            <a:pathLst>
              <a:path w="1471929" h="246379">
                <a:moveTo>
                  <a:pt x="0" y="246379"/>
                </a:moveTo>
                <a:lnTo>
                  <a:pt x="71406" y="244593"/>
                </a:lnTo>
                <a:lnTo>
                  <a:pt x="143809" y="239481"/>
                </a:lnTo>
                <a:lnTo>
                  <a:pt x="217081" y="231412"/>
                </a:lnTo>
                <a:lnTo>
                  <a:pt x="291094" y="220756"/>
                </a:lnTo>
                <a:lnTo>
                  <a:pt x="365720" y="207883"/>
                </a:lnTo>
                <a:lnTo>
                  <a:pt x="440832" y="193161"/>
                </a:lnTo>
                <a:lnTo>
                  <a:pt x="516302" y="176962"/>
                </a:lnTo>
                <a:lnTo>
                  <a:pt x="592002" y="159654"/>
                </a:lnTo>
                <a:lnTo>
                  <a:pt x="667806" y="141606"/>
                </a:lnTo>
                <a:lnTo>
                  <a:pt x="743584" y="123189"/>
                </a:lnTo>
                <a:lnTo>
                  <a:pt x="819211" y="104773"/>
                </a:lnTo>
                <a:lnTo>
                  <a:pt x="894557" y="86725"/>
                </a:lnTo>
                <a:lnTo>
                  <a:pt x="969496" y="69417"/>
                </a:lnTo>
                <a:lnTo>
                  <a:pt x="1043899" y="53218"/>
                </a:lnTo>
                <a:lnTo>
                  <a:pt x="1117639" y="38496"/>
                </a:lnTo>
                <a:lnTo>
                  <a:pt x="1190589" y="25623"/>
                </a:lnTo>
                <a:lnTo>
                  <a:pt x="1262620" y="14967"/>
                </a:lnTo>
                <a:lnTo>
                  <a:pt x="1333606" y="6898"/>
                </a:lnTo>
                <a:lnTo>
                  <a:pt x="1403418" y="1786"/>
                </a:lnTo>
                <a:lnTo>
                  <a:pt x="1471929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6"/>
          <p:cNvSpPr/>
          <p:nvPr/>
        </p:nvSpPr>
        <p:spPr>
          <a:xfrm>
            <a:off x="5819774" y="1908809"/>
            <a:ext cx="1471929" cy="245110"/>
          </a:xfrm>
          <a:custGeom>
            <a:avLst/>
            <a:gdLst/>
            <a:ahLst/>
            <a:cxnLst/>
            <a:rect l="l" t="t" r="r" b="b"/>
            <a:pathLst>
              <a:path w="1471929" h="245110">
                <a:moveTo>
                  <a:pt x="0" y="245110"/>
                </a:moveTo>
                <a:lnTo>
                  <a:pt x="71406" y="243332"/>
                </a:lnTo>
                <a:lnTo>
                  <a:pt x="143809" y="238246"/>
                </a:lnTo>
                <a:lnTo>
                  <a:pt x="217081" y="230219"/>
                </a:lnTo>
                <a:lnTo>
                  <a:pt x="291094" y="219618"/>
                </a:lnTo>
                <a:lnTo>
                  <a:pt x="365720" y="206811"/>
                </a:lnTo>
                <a:lnTo>
                  <a:pt x="440832" y="192166"/>
                </a:lnTo>
                <a:lnTo>
                  <a:pt x="516302" y="176050"/>
                </a:lnTo>
                <a:lnTo>
                  <a:pt x="592002" y="158831"/>
                </a:lnTo>
                <a:lnTo>
                  <a:pt x="667806" y="140876"/>
                </a:lnTo>
                <a:lnTo>
                  <a:pt x="743584" y="122554"/>
                </a:lnTo>
                <a:lnTo>
                  <a:pt x="819211" y="104233"/>
                </a:lnTo>
                <a:lnTo>
                  <a:pt x="894557" y="86278"/>
                </a:lnTo>
                <a:lnTo>
                  <a:pt x="969496" y="69059"/>
                </a:lnTo>
                <a:lnTo>
                  <a:pt x="1043899" y="52943"/>
                </a:lnTo>
                <a:lnTo>
                  <a:pt x="1117639" y="38298"/>
                </a:lnTo>
                <a:lnTo>
                  <a:pt x="1190589" y="25491"/>
                </a:lnTo>
                <a:lnTo>
                  <a:pt x="1262620" y="14890"/>
                </a:lnTo>
                <a:lnTo>
                  <a:pt x="1333606" y="6863"/>
                </a:lnTo>
                <a:lnTo>
                  <a:pt x="1403418" y="1777"/>
                </a:lnTo>
                <a:lnTo>
                  <a:pt x="1471929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7"/>
          <p:cNvSpPr/>
          <p:nvPr/>
        </p:nvSpPr>
        <p:spPr>
          <a:xfrm>
            <a:off x="5819774" y="3528059"/>
            <a:ext cx="1463039" cy="172719"/>
          </a:xfrm>
          <a:custGeom>
            <a:avLst/>
            <a:gdLst/>
            <a:ahLst/>
            <a:cxnLst/>
            <a:rect l="l" t="t" r="r" b="b"/>
            <a:pathLst>
              <a:path w="1463039" h="172720">
                <a:moveTo>
                  <a:pt x="0" y="172719"/>
                </a:moveTo>
                <a:lnTo>
                  <a:pt x="71333" y="171467"/>
                </a:lnTo>
                <a:lnTo>
                  <a:pt x="143526" y="167883"/>
                </a:lnTo>
                <a:lnTo>
                  <a:pt x="216468" y="162227"/>
                </a:lnTo>
                <a:lnTo>
                  <a:pt x="290047" y="154757"/>
                </a:lnTo>
                <a:lnTo>
                  <a:pt x="364152" y="145732"/>
                </a:lnTo>
                <a:lnTo>
                  <a:pt x="438671" y="135412"/>
                </a:lnTo>
                <a:lnTo>
                  <a:pt x="513494" y="124056"/>
                </a:lnTo>
                <a:lnTo>
                  <a:pt x="588507" y="111922"/>
                </a:lnTo>
                <a:lnTo>
                  <a:pt x="663601" y="99270"/>
                </a:lnTo>
                <a:lnTo>
                  <a:pt x="738663" y="86360"/>
                </a:lnTo>
                <a:lnTo>
                  <a:pt x="813583" y="73449"/>
                </a:lnTo>
                <a:lnTo>
                  <a:pt x="888248" y="60797"/>
                </a:lnTo>
                <a:lnTo>
                  <a:pt x="962547" y="48663"/>
                </a:lnTo>
                <a:lnTo>
                  <a:pt x="1036369" y="37307"/>
                </a:lnTo>
                <a:lnTo>
                  <a:pt x="1109602" y="26987"/>
                </a:lnTo>
                <a:lnTo>
                  <a:pt x="1182136" y="17962"/>
                </a:lnTo>
                <a:lnTo>
                  <a:pt x="1253858" y="10492"/>
                </a:lnTo>
                <a:lnTo>
                  <a:pt x="1324656" y="4836"/>
                </a:lnTo>
                <a:lnTo>
                  <a:pt x="1394421" y="1252"/>
                </a:lnTo>
                <a:lnTo>
                  <a:pt x="1463039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8"/>
          <p:cNvSpPr/>
          <p:nvPr/>
        </p:nvSpPr>
        <p:spPr>
          <a:xfrm>
            <a:off x="5819774" y="3677918"/>
            <a:ext cx="1463039" cy="167639"/>
          </a:xfrm>
          <a:custGeom>
            <a:avLst/>
            <a:gdLst/>
            <a:ahLst/>
            <a:cxnLst/>
            <a:rect l="l" t="t" r="r" b="b"/>
            <a:pathLst>
              <a:path w="1463039" h="167639">
                <a:moveTo>
                  <a:pt x="0" y="167639"/>
                </a:moveTo>
                <a:lnTo>
                  <a:pt x="71333" y="166424"/>
                </a:lnTo>
                <a:lnTo>
                  <a:pt x="143526" y="162946"/>
                </a:lnTo>
                <a:lnTo>
                  <a:pt x="216468" y="157455"/>
                </a:lnTo>
                <a:lnTo>
                  <a:pt x="290047" y="150205"/>
                </a:lnTo>
                <a:lnTo>
                  <a:pt x="364152" y="141446"/>
                </a:lnTo>
                <a:lnTo>
                  <a:pt x="438671" y="131429"/>
                </a:lnTo>
                <a:lnTo>
                  <a:pt x="513494" y="120407"/>
                </a:lnTo>
                <a:lnTo>
                  <a:pt x="588507" y="108630"/>
                </a:lnTo>
                <a:lnTo>
                  <a:pt x="663601" y="96351"/>
                </a:lnTo>
                <a:lnTo>
                  <a:pt x="738663" y="83819"/>
                </a:lnTo>
                <a:lnTo>
                  <a:pt x="813583" y="71288"/>
                </a:lnTo>
                <a:lnTo>
                  <a:pt x="888248" y="59009"/>
                </a:lnTo>
                <a:lnTo>
                  <a:pt x="962547" y="47232"/>
                </a:lnTo>
                <a:lnTo>
                  <a:pt x="1036369" y="36210"/>
                </a:lnTo>
                <a:lnTo>
                  <a:pt x="1109602" y="26193"/>
                </a:lnTo>
                <a:lnTo>
                  <a:pt x="1182136" y="17434"/>
                </a:lnTo>
                <a:lnTo>
                  <a:pt x="1253858" y="10184"/>
                </a:lnTo>
                <a:lnTo>
                  <a:pt x="1324656" y="4693"/>
                </a:lnTo>
                <a:lnTo>
                  <a:pt x="1394421" y="1215"/>
                </a:lnTo>
                <a:lnTo>
                  <a:pt x="1463039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60"/>
          <p:cNvSpPr txBox="1"/>
          <p:nvPr/>
        </p:nvSpPr>
        <p:spPr>
          <a:xfrm>
            <a:off x="2505074" y="3477259"/>
            <a:ext cx="410209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 smtClean="0">
                <a:latin typeface="Times New Roman"/>
                <a:cs typeface="Times New Roman"/>
              </a:rPr>
              <a:t>ho</a:t>
            </a:r>
            <a:r>
              <a:rPr sz="1600" b="1" spc="-5" dirty="0" smtClean="0">
                <a:latin typeface="Times New Roman"/>
                <a:cs typeface="Times New Roman"/>
              </a:rPr>
              <a:t>s</a:t>
            </a:r>
            <a:r>
              <a:rPr sz="1600" b="1" spc="-10" dirty="0" smtClean="0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8321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Pneumatic Principles</a:t>
            </a:r>
          </a:p>
        </p:txBody>
      </p:sp>
      <p:sp>
        <p:nvSpPr>
          <p:cNvPr id="59" name="object 5"/>
          <p:cNvSpPr/>
          <p:nvPr/>
        </p:nvSpPr>
        <p:spPr>
          <a:xfrm>
            <a:off x="698906" y="2098071"/>
            <a:ext cx="2292845" cy="128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"/>
          <p:cNvSpPr/>
          <p:nvPr/>
        </p:nvSpPr>
        <p:spPr>
          <a:xfrm>
            <a:off x="2081072" y="4335176"/>
            <a:ext cx="1766570" cy="774700"/>
          </a:xfrm>
          <a:custGeom>
            <a:avLst/>
            <a:gdLst/>
            <a:ahLst/>
            <a:cxnLst/>
            <a:rect l="l" t="t" r="r" b="b"/>
            <a:pathLst>
              <a:path w="1766570" h="774700">
                <a:moveTo>
                  <a:pt x="2540" y="0"/>
                </a:moveTo>
                <a:lnTo>
                  <a:pt x="1270" y="0"/>
                </a:lnTo>
                <a:lnTo>
                  <a:pt x="0" y="1269"/>
                </a:lnTo>
                <a:lnTo>
                  <a:pt x="0" y="2042"/>
                </a:lnTo>
                <a:lnTo>
                  <a:pt x="0" y="3876"/>
                </a:lnTo>
                <a:lnTo>
                  <a:pt x="0" y="7447"/>
                </a:lnTo>
                <a:lnTo>
                  <a:pt x="0" y="13334"/>
                </a:lnTo>
                <a:lnTo>
                  <a:pt x="0" y="22118"/>
                </a:lnTo>
                <a:lnTo>
                  <a:pt x="0" y="34376"/>
                </a:lnTo>
                <a:lnTo>
                  <a:pt x="0" y="50688"/>
                </a:lnTo>
                <a:lnTo>
                  <a:pt x="0" y="71633"/>
                </a:lnTo>
                <a:lnTo>
                  <a:pt x="0" y="97789"/>
                </a:lnTo>
                <a:lnTo>
                  <a:pt x="0" y="129738"/>
                </a:lnTo>
                <a:lnTo>
                  <a:pt x="0" y="475472"/>
                </a:lnTo>
                <a:lnTo>
                  <a:pt x="0" y="564174"/>
                </a:lnTo>
                <a:lnTo>
                  <a:pt x="0" y="663300"/>
                </a:lnTo>
                <a:lnTo>
                  <a:pt x="0" y="773430"/>
                </a:lnTo>
                <a:lnTo>
                  <a:pt x="1270" y="774700"/>
                </a:lnTo>
                <a:lnTo>
                  <a:pt x="2540" y="774700"/>
                </a:lnTo>
                <a:lnTo>
                  <a:pt x="2760" y="774700"/>
                </a:lnTo>
                <a:lnTo>
                  <a:pt x="4301" y="774699"/>
                </a:lnTo>
                <a:lnTo>
                  <a:pt x="8485" y="774700"/>
                </a:lnTo>
                <a:lnTo>
                  <a:pt x="16631" y="774699"/>
                </a:lnTo>
                <a:lnTo>
                  <a:pt x="30063" y="774700"/>
                </a:lnTo>
                <a:lnTo>
                  <a:pt x="50100" y="774700"/>
                </a:lnTo>
                <a:lnTo>
                  <a:pt x="78063" y="774700"/>
                </a:lnTo>
                <a:lnTo>
                  <a:pt x="115275" y="774700"/>
                </a:lnTo>
                <a:lnTo>
                  <a:pt x="163055" y="774699"/>
                </a:lnTo>
                <a:lnTo>
                  <a:pt x="222726" y="774700"/>
                </a:lnTo>
                <a:lnTo>
                  <a:pt x="1765300" y="774700"/>
                </a:lnTo>
                <a:lnTo>
                  <a:pt x="1766570" y="773430"/>
                </a:lnTo>
                <a:lnTo>
                  <a:pt x="1766570" y="772657"/>
                </a:lnTo>
                <a:lnTo>
                  <a:pt x="1766570" y="770823"/>
                </a:lnTo>
                <a:lnTo>
                  <a:pt x="1766570" y="767252"/>
                </a:lnTo>
                <a:lnTo>
                  <a:pt x="1766570" y="761365"/>
                </a:lnTo>
                <a:lnTo>
                  <a:pt x="1766570" y="752581"/>
                </a:lnTo>
                <a:lnTo>
                  <a:pt x="1766570" y="740323"/>
                </a:lnTo>
                <a:lnTo>
                  <a:pt x="1766570" y="724011"/>
                </a:lnTo>
                <a:lnTo>
                  <a:pt x="1766570" y="703066"/>
                </a:lnTo>
                <a:lnTo>
                  <a:pt x="1766570" y="676910"/>
                </a:lnTo>
                <a:lnTo>
                  <a:pt x="1766570" y="644961"/>
                </a:lnTo>
                <a:lnTo>
                  <a:pt x="1766570" y="606643"/>
                </a:lnTo>
                <a:lnTo>
                  <a:pt x="1766570" y="561375"/>
                </a:lnTo>
                <a:lnTo>
                  <a:pt x="1766570" y="508579"/>
                </a:lnTo>
                <a:lnTo>
                  <a:pt x="1766570" y="447675"/>
                </a:lnTo>
                <a:lnTo>
                  <a:pt x="1766570" y="378084"/>
                </a:lnTo>
                <a:lnTo>
                  <a:pt x="1766570" y="299227"/>
                </a:lnTo>
                <a:lnTo>
                  <a:pt x="1766570" y="210525"/>
                </a:lnTo>
                <a:lnTo>
                  <a:pt x="1766570" y="111399"/>
                </a:lnTo>
                <a:lnTo>
                  <a:pt x="1766570" y="1269"/>
                </a:lnTo>
                <a:lnTo>
                  <a:pt x="1765300" y="0"/>
                </a:lnTo>
                <a:lnTo>
                  <a:pt x="1764030" y="0"/>
                </a:lnTo>
                <a:lnTo>
                  <a:pt x="1763809" y="0"/>
                </a:lnTo>
                <a:lnTo>
                  <a:pt x="1762268" y="0"/>
                </a:lnTo>
                <a:lnTo>
                  <a:pt x="1758084" y="0"/>
                </a:lnTo>
                <a:lnTo>
                  <a:pt x="1749938" y="0"/>
                </a:lnTo>
                <a:lnTo>
                  <a:pt x="1736506" y="0"/>
                </a:lnTo>
                <a:lnTo>
                  <a:pt x="1716469" y="0"/>
                </a:lnTo>
                <a:lnTo>
                  <a:pt x="1688506" y="0"/>
                </a:lnTo>
                <a:lnTo>
                  <a:pt x="1651294" y="0"/>
                </a:lnTo>
                <a:lnTo>
                  <a:pt x="1603514" y="0"/>
                </a:lnTo>
                <a:lnTo>
                  <a:pt x="1543843" y="0"/>
                </a:lnTo>
                <a:lnTo>
                  <a:pt x="1470962" y="0"/>
                </a:lnTo>
                <a:lnTo>
                  <a:pt x="1383548" y="0"/>
                </a:lnTo>
                <a:lnTo>
                  <a:pt x="1280280" y="0"/>
                </a:lnTo>
                <a:lnTo>
                  <a:pt x="1159838" y="0"/>
                </a:lnTo>
                <a:lnTo>
                  <a:pt x="1020901" y="0"/>
                </a:lnTo>
                <a:lnTo>
                  <a:pt x="862147" y="0"/>
                </a:lnTo>
                <a:lnTo>
                  <a:pt x="682254" y="0"/>
                </a:lnTo>
                <a:lnTo>
                  <a:pt x="479903" y="0"/>
                </a:lnTo>
                <a:lnTo>
                  <a:pt x="253772" y="0"/>
                </a:lnTo>
                <a:lnTo>
                  <a:pt x="254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7"/>
          <p:cNvSpPr/>
          <p:nvPr/>
        </p:nvSpPr>
        <p:spPr>
          <a:xfrm>
            <a:off x="2004367" y="4789201"/>
            <a:ext cx="240404" cy="0"/>
          </a:xfrm>
          <a:custGeom>
            <a:avLst/>
            <a:gdLst/>
            <a:ahLst/>
            <a:cxnLst/>
            <a:rect l="l" t="t" r="r" b="b"/>
            <a:pathLst>
              <a:path w="240404">
                <a:moveTo>
                  <a:pt x="0" y="0"/>
                </a:moveTo>
                <a:lnTo>
                  <a:pt x="240404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8"/>
          <p:cNvSpPr/>
          <p:nvPr/>
        </p:nvSpPr>
        <p:spPr>
          <a:xfrm>
            <a:off x="2003853" y="4774596"/>
            <a:ext cx="240940" cy="0"/>
          </a:xfrm>
          <a:custGeom>
            <a:avLst/>
            <a:gdLst/>
            <a:ahLst/>
            <a:cxnLst/>
            <a:rect l="l" t="t" r="r" b="b"/>
            <a:pathLst>
              <a:path w="240940">
                <a:moveTo>
                  <a:pt x="0" y="0"/>
                </a:moveTo>
                <a:lnTo>
                  <a:pt x="240940" y="0"/>
                </a:lnTo>
              </a:path>
            </a:pathLst>
          </a:custGeom>
          <a:ln w="241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9"/>
          <p:cNvSpPr/>
          <p:nvPr/>
        </p:nvSpPr>
        <p:spPr>
          <a:xfrm>
            <a:off x="2003603" y="4659026"/>
            <a:ext cx="241197" cy="104139"/>
          </a:xfrm>
          <a:custGeom>
            <a:avLst/>
            <a:gdLst/>
            <a:ahLst/>
            <a:cxnLst/>
            <a:rect l="l" t="t" r="r" b="b"/>
            <a:pathLst>
              <a:path w="241197" h="104139">
                <a:moveTo>
                  <a:pt x="0" y="104139"/>
                </a:moveTo>
                <a:lnTo>
                  <a:pt x="241197" y="104139"/>
                </a:lnTo>
                <a:lnTo>
                  <a:pt x="241197" y="0"/>
                </a:lnTo>
                <a:lnTo>
                  <a:pt x="0" y="0"/>
                </a:lnTo>
                <a:lnTo>
                  <a:pt x="0" y="1041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10"/>
          <p:cNvSpPr/>
          <p:nvPr/>
        </p:nvSpPr>
        <p:spPr>
          <a:xfrm>
            <a:off x="2003603" y="4655851"/>
            <a:ext cx="240931" cy="0"/>
          </a:xfrm>
          <a:custGeom>
            <a:avLst/>
            <a:gdLst/>
            <a:ahLst/>
            <a:cxnLst/>
            <a:rect l="l" t="t" r="r" b="b"/>
            <a:pathLst>
              <a:path w="240931">
                <a:moveTo>
                  <a:pt x="0" y="0"/>
                </a:moveTo>
                <a:lnTo>
                  <a:pt x="240931" y="0"/>
                </a:lnTo>
              </a:path>
            </a:pathLst>
          </a:custGeom>
          <a:ln w="761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11"/>
          <p:cNvSpPr/>
          <p:nvPr/>
        </p:nvSpPr>
        <p:spPr>
          <a:xfrm>
            <a:off x="3720642" y="4639976"/>
            <a:ext cx="241299" cy="139699"/>
          </a:xfrm>
          <a:custGeom>
            <a:avLst/>
            <a:gdLst/>
            <a:ahLst/>
            <a:cxnLst/>
            <a:rect l="l" t="t" r="r" b="b"/>
            <a:pathLst>
              <a:path w="241299" h="139699">
                <a:moveTo>
                  <a:pt x="1269" y="0"/>
                </a:moveTo>
                <a:lnTo>
                  <a:pt x="0" y="0"/>
                </a:lnTo>
                <a:lnTo>
                  <a:pt x="100" y="133678"/>
                </a:lnTo>
                <a:lnTo>
                  <a:pt x="804" y="139551"/>
                </a:lnTo>
                <a:lnTo>
                  <a:pt x="211835" y="139699"/>
                </a:lnTo>
                <a:lnTo>
                  <a:pt x="235329" y="139196"/>
                </a:lnTo>
                <a:lnTo>
                  <a:pt x="241158" y="138496"/>
                </a:lnTo>
                <a:lnTo>
                  <a:pt x="241184" y="133678"/>
                </a:lnTo>
                <a:lnTo>
                  <a:pt x="241299" y="29706"/>
                </a:lnTo>
                <a:lnTo>
                  <a:pt x="240706" y="6154"/>
                </a:lnTo>
                <a:lnTo>
                  <a:pt x="239320" y="167"/>
                </a:lnTo>
                <a:lnTo>
                  <a:pt x="12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12"/>
          <p:cNvSpPr/>
          <p:nvPr/>
        </p:nvSpPr>
        <p:spPr>
          <a:xfrm>
            <a:off x="4773473" y="1642776"/>
            <a:ext cx="1257300" cy="1195070"/>
          </a:xfrm>
          <a:custGeom>
            <a:avLst/>
            <a:gdLst/>
            <a:ahLst/>
            <a:cxnLst/>
            <a:rect l="l" t="t" r="r" b="b"/>
            <a:pathLst>
              <a:path w="1257300" h="1195070">
                <a:moveTo>
                  <a:pt x="0" y="1195070"/>
                </a:moveTo>
                <a:lnTo>
                  <a:pt x="368300" y="1195070"/>
                </a:lnTo>
                <a:lnTo>
                  <a:pt x="368300" y="0"/>
                </a:lnTo>
                <a:lnTo>
                  <a:pt x="850900" y="0"/>
                </a:lnTo>
                <a:lnTo>
                  <a:pt x="850900" y="355600"/>
                </a:lnTo>
                <a:lnTo>
                  <a:pt x="1257300" y="3556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13"/>
          <p:cNvSpPr/>
          <p:nvPr/>
        </p:nvSpPr>
        <p:spPr>
          <a:xfrm>
            <a:off x="4773473" y="3052476"/>
            <a:ext cx="1257300" cy="1455420"/>
          </a:xfrm>
          <a:custGeom>
            <a:avLst/>
            <a:gdLst/>
            <a:ahLst/>
            <a:cxnLst/>
            <a:rect l="l" t="t" r="r" b="b"/>
            <a:pathLst>
              <a:path w="1257300" h="1455420">
                <a:moveTo>
                  <a:pt x="0" y="0"/>
                </a:moveTo>
                <a:lnTo>
                  <a:pt x="368300" y="0"/>
                </a:lnTo>
                <a:lnTo>
                  <a:pt x="372110" y="1455420"/>
                </a:lnTo>
                <a:lnTo>
                  <a:pt x="848360" y="1455420"/>
                </a:lnTo>
                <a:lnTo>
                  <a:pt x="850900" y="842010"/>
                </a:lnTo>
                <a:lnTo>
                  <a:pt x="1257300" y="8420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14"/>
          <p:cNvSpPr/>
          <p:nvPr/>
        </p:nvSpPr>
        <p:spPr>
          <a:xfrm>
            <a:off x="5622988" y="2203188"/>
            <a:ext cx="406438" cy="1473111"/>
          </a:xfrm>
          <a:custGeom>
            <a:avLst/>
            <a:gdLst/>
            <a:ahLst/>
            <a:cxnLst/>
            <a:rect l="l" t="t" r="r" b="b"/>
            <a:pathLst>
              <a:path w="406438" h="1473111">
                <a:moveTo>
                  <a:pt x="406438" y="0"/>
                </a:moveTo>
                <a:lnTo>
                  <a:pt x="0" y="0"/>
                </a:lnTo>
                <a:lnTo>
                  <a:pt x="0" y="1473111"/>
                </a:lnTo>
                <a:lnTo>
                  <a:pt x="406438" y="1473111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15"/>
          <p:cNvSpPr/>
          <p:nvPr/>
        </p:nvSpPr>
        <p:spPr>
          <a:xfrm>
            <a:off x="7312202" y="1974246"/>
            <a:ext cx="266700" cy="1549400"/>
          </a:xfrm>
          <a:custGeom>
            <a:avLst/>
            <a:gdLst/>
            <a:ahLst/>
            <a:cxnLst/>
            <a:rect l="l" t="t" r="r" b="b"/>
            <a:pathLst>
              <a:path w="266700" h="1549400">
                <a:moveTo>
                  <a:pt x="0" y="0"/>
                </a:moveTo>
                <a:lnTo>
                  <a:pt x="266700" y="0"/>
                </a:lnTo>
                <a:lnTo>
                  <a:pt x="266700" y="1549400"/>
                </a:lnTo>
                <a:lnTo>
                  <a:pt x="24129" y="15494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16"/>
          <p:cNvSpPr/>
          <p:nvPr/>
        </p:nvSpPr>
        <p:spPr>
          <a:xfrm>
            <a:off x="7338873" y="3725576"/>
            <a:ext cx="433069" cy="88900"/>
          </a:xfrm>
          <a:custGeom>
            <a:avLst/>
            <a:gdLst/>
            <a:ahLst/>
            <a:cxnLst/>
            <a:rect l="l" t="t" r="r" b="b"/>
            <a:pathLst>
              <a:path w="433069" h="88900">
                <a:moveTo>
                  <a:pt x="0" y="0"/>
                </a:moveTo>
                <a:lnTo>
                  <a:pt x="267969" y="0"/>
                </a:lnTo>
                <a:lnTo>
                  <a:pt x="267969" y="88900"/>
                </a:lnTo>
                <a:lnTo>
                  <a:pt x="433069" y="889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17"/>
          <p:cNvSpPr/>
          <p:nvPr/>
        </p:nvSpPr>
        <p:spPr>
          <a:xfrm>
            <a:off x="7312202" y="1757076"/>
            <a:ext cx="876300" cy="2056130"/>
          </a:xfrm>
          <a:custGeom>
            <a:avLst/>
            <a:gdLst/>
            <a:ahLst/>
            <a:cxnLst/>
            <a:rect l="l" t="t" r="r" b="b"/>
            <a:pathLst>
              <a:path w="876300" h="2056129">
                <a:moveTo>
                  <a:pt x="0" y="0"/>
                </a:moveTo>
                <a:lnTo>
                  <a:pt x="876300" y="0"/>
                </a:lnTo>
                <a:lnTo>
                  <a:pt x="876300" y="2056130"/>
                </a:lnTo>
                <a:lnTo>
                  <a:pt x="698500" y="20561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18"/>
          <p:cNvSpPr/>
          <p:nvPr/>
        </p:nvSpPr>
        <p:spPr>
          <a:xfrm>
            <a:off x="7605573" y="2148236"/>
            <a:ext cx="547369" cy="127000"/>
          </a:xfrm>
          <a:custGeom>
            <a:avLst/>
            <a:gdLst/>
            <a:ahLst/>
            <a:cxnLst/>
            <a:rect l="l" t="t" r="r" b="b"/>
            <a:pathLst>
              <a:path w="547369" h="127000">
                <a:moveTo>
                  <a:pt x="1269" y="0"/>
                </a:moveTo>
                <a:lnTo>
                  <a:pt x="0" y="0"/>
                </a:lnTo>
                <a:lnTo>
                  <a:pt x="0" y="99668"/>
                </a:lnTo>
                <a:lnTo>
                  <a:pt x="566" y="122287"/>
                </a:lnTo>
                <a:lnTo>
                  <a:pt x="1251" y="126971"/>
                </a:lnTo>
                <a:lnTo>
                  <a:pt x="546100" y="127000"/>
                </a:lnTo>
                <a:lnTo>
                  <a:pt x="547369" y="125729"/>
                </a:lnTo>
                <a:lnTo>
                  <a:pt x="547369" y="26061"/>
                </a:lnTo>
                <a:lnTo>
                  <a:pt x="546618" y="3559"/>
                </a:lnTo>
                <a:lnTo>
                  <a:pt x="544944" y="0"/>
                </a:lnTo>
                <a:lnTo>
                  <a:pt x="1269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19"/>
          <p:cNvSpPr/>
          <p:nvPr/>
        </p:nvSpPr>
        <p:spPr>
          <a:xfrm>
            <a:off x="7605573" y="2148236"/>
            <a:ext cx="547370" cy="127000"/>
          </a:xfrm>
          <a:custGeom>
            <a:avLst/>
            <a:gdLst/>
            <a:ahLst/>
            <a:cxnLst/>
            <a:rect l="l" t="t" r="r" b="b"/>
            <a:pathLst>
              <a:path w="547370" h="127000">
                <a:moveTo>
                  <a:pt x="1269" y="0"/>
                </a:moveTo>
                <a:lnTo>
                  <a:pt x="0" y="0"/>
                </a:lnTo>
                <a:lnTo>
                  <a:pt x="0" y="1269"/>
                </a:lnTo>
                <a:lnTo>
                  <a:pt x="0" y="1404"/>
                </a:lnTo>
                <a:lnTo>
                  <a:pt x="0" y="2349"/>
                </a:lnTo>
                <a:lnTo>
                  <a:pt x="0" y="4914"/>
                </a:lnTo>
                <a:lnTo>
                  <a:pt x="0" y="99668"/>
                </a:lnTo>
                <a:lnTo>
                  <a:pt x="566" y="122287"/>
                </a:lnTo>
                <a:lnTo>
                  <a:pt x="50798" y="126995"/>
                </a:lnTo>
                <a:lnTo>
                  <a:pt x="91703" y="126997"/>
                </a:lnTo>
                <a:lnTo>
                  <a:pt x="150544" y="126998"/>
                </a:lnTo>
                <a:lnTo>
                  <a:pt x="230584" y="126999"/>
                </a:lnTo>
                <a:lnTo>
                  <a:pt x="279572" y="126999"/>
                </a:lnTo>
                <a:lnTo>
                  <a:pt x="335083" y="126999"/>
                </a:lnTo>
                <a:lnTo>
                  <a:pt x="397525" y="126999"/>
                </a:lnTo>
                <a:lnTo>
                  <a:pt x="467304" y="126999"/>
                </a:lnTo>
                <a:lnTo>
                  <a:pt x="544829" y="127000"/>
                </a:lnTo>
                <a:lnTo>
                  <a:pt x="546100" y="127000"/>
                </a:lnTo>
                <a:lnTo>
                  <a:pt x="547369" y="125729"/>
                </a:lnTo>
                <a:lnTo>
                  <a:pt x="547369" y="124460"/>
                </a:lnTo>
                <a:lnTo>
                  <a:pt x="547369" y="124325"/>
                </a:lnTo>
                <a:lnTo>
                  <a:pt x="547370" y="123380"/>
                </a:lnTo>
                <a:lnTo>
                  <a:pt x="547369" y="120815"/>
                </a:lnTo>
                <a:lnTo>
                  <a:pt x="547369" y="115821"/>
                </a:lnTo>
                <a:lnTo>
                  <a:pt x="547369" y="107587"/>
                </a:lnTo>
                <a:lnTo>
                  <a:pt x="547369" y="95304"/>
                </a:lnTo>
                <a:lnTo>
                  <a:pt x="547369" y="78162"/>
                </a:lnTo>
                <a:lnTo>
                  <a:pt x="547369" y="55351"/>
                </a:lnTo>
                <a:lnTo>
                  <a:pt x="547369" y="26061"/>
                </a:lnTo>
                <a:lnTo>
                  <a:pt x="546618" y="3559"/>
                </a:lnTo>
                <a:lnTo>
                  <a:pt x="495317" y="0"/>
                </a:lnTo>
                <a:lnTo>
                  <a:pt x="454405" y="0"/>
                </a:lnTo>
                <a:lnTo>
                  <a:pt x="395559" y="0"/>
                </a:lnTo>
                <a:lnTo>
                  <a:pt x="315517" y="0"/>
                </a:lnTo>
                <a:lnTo>
                  <a:pt x="266528" y="0"/>
                </a:lnTo>
                <a:lnTo>
                  <a:pt x="211016" y="0"/>
                </a:lnTo>
                <a:lnTo>
                  <a:pt x="148574" y="0"/>
                </a:lnTo>
                <a:lnTo>
                  <a:pt x="78795" y="0"/>
                </a:lnTo>
                <a:lnTo>
                  <a:pt x="126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20"/>
          <p:cNvSpPr/>
          <p:nvPr/>
        </p:nvSpPr>
        <p:spPr>
          <a:xfrm>
            <a:off x="7820202" y="4519960"/>
            <a:ext cx="152708" cy="0"/>
          </a:xfrm>
          <a:custGeom>
            <a:avLst/>
            <a:gdLst/>
            <a:ahLst/>
            <a:cxnLst/>
            <a:rect l="l" t="t" r="r" b="b"/>
            <a:pathLst>
              <a:path w="152708">
                <a:moveTo>
                  <a:pt x="0" y="0"/>
                </a:moveTo>
                <a:lnTo>
                  <a:pt x="152708" y="0"/>
                </a:lnTo>
              </a:path>
            </a:pathLst>
          </a:custGeom>
          <a:ln w="3175">
            <a:solidFill>
              <a:srgbClr val="BFB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21"/>
          <p:cNvSpPr/>
          <p:nvPr/>
        </p:nvSpPr>
        <p:spPr>
          <a:xfrm>
            <a:off x="7820202" y="4510435"/>
            <a:ext cx="153455" cy="0"/>
          </a:xfrm>
          <a:custGeom>
            <a:avLst/>
            <a:gdLst/>
            <a:ahLst/>
            <a:cxnLst/>
            <a:rect l="l" t="t" r="r" b="b"/>
            <a:pathLst>
              <a:path w="153455">
                <a:moveTo>
                  <a:pt x="0" y="0"/>
                </a:moveTo>
                <a:lnTo>
                  <a:pt x="153455" y="0"/>
                </a:lnTo>
              </a:path>
            </a:pathLst>
          </a:custGeom>
          <a:ln w="19050">
            <a:solidFill>
              <a:srgbClr val="BFB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22"/>
          <p:cNvSpPr/>
          <p:nvPr/>
        </p:nvSpPr>
        <p:spPr>
          <a:xfrm>
            <a:off x="7820202" y="4034185"/>
            <a:ext cx="153587" cy="467360"/>
          </a:xfrm>
          <a:custGeom>
            <a:avLst/>
            <a:gdLst/>
            <a:ahLst/>
            <a:cxnLst/>
            <a:rect l="l" t="t" r="r" b="b"/>
            <a:pathLst>
              <a:path w="153587" h="467360">
                <a:moveTo>
                  <a:pt x="0" y="467360"/>
                </a:moveTo>
                <a:lnTo>
                  <a:pt x="153587" y="467360"/>
                </a:lnTo>
                <a:lnTo>
                  <a:pt x="153587" y="0"/>
                </a:lnTo>
                <a:lnTo>
                  <a:pt x="0" y="0"/>
                </a:lnTo>
                <a:lnTo>
                  <a:pt x="0" y="46736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23"/>
          <p:cNvSpPr/>
          <p:nvPr/>
        </p:nvSpPr>
        <p:spPr>
          <a:xfrm>
            <a:off x="7820202" y="2273965"/>
            <a:ext cx="153660" cy="1760220"/>
          </a:xfrm>
          <a:custGeom>
            <a:avLst/>
            <a:gdLst/>
            <a:ahLst/>
            <a:cxnLst/>
            <a:rect l="l" t="t" r="r" b="b"/>
            <a:pathLst>
              <a:path w="153660" h="1760220">
                <a:moveTo>
                  <a:pt x="0" y="1760220"/>
                </a:moveTo>
                <a:lnTo>
                  <a:pt x="153660" y="1760220"/>
                </a:lnTo>
                <a:lnTo>
                  <a:pt x="153660" y="0"/>
                </a:lnTo>
                <a:lnTo>
                  <a:pt x="0" y="0"/>
                </a:lnTo>
                <a:lnTo>
                  <a:pt x="0" y="176022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24"/>
          <p:cNvSpPr/>
          <p:nvPr/>
        </p:nvSpPr>
        <p:spPr>
          <a:xfrm>
            <a:off x="7820838" y="2273330"/>
            <a:ext cx="152399" cy="0"/>
          </a:xfrm>
          <a:custGeom>
            <a:avLst/>
            <a:gdLst/>
            <a:ahLst/>
            <a:cxnLst/>
            <a:rect l="l" t="t" r="r" b="b"/>
            <a:pathLst>
              <a:path w="152399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3175">
            <a:solidFill>
              <a:srgbClr val="BFB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25"/>
          <p:cNvSpPr/>
          <p:nvPr/>
        </p:nvSpPr>
        <p:spPr>
          <a:xfrm>
            <a:off x="7820202" y="2272696"/>
            <a:ext cx="153670" cy="2247900"/>
          </a:xfrm>
          <a:custGeom>
            <a:avLst/>
            <a:gdLst/>
            <a:ahLst/>
            <a:cxnLst/>
            <a:rect l="l" t="t" r="r" b="b"/>
            <a:pathLst>
              <a:path w="153670" h="2247900">
                <a:moveTo>
                  <a:pt x="1270" y="0"/>
                </a:moveTo>
                <a:lnTo>
                  <a:pt x="0" y="1269"/>
                </a:lnTo>
                <a:lnTo>
                  <a:pt x="0" y="1550"/>
                </a:lnTo>
                <a:lnTo>
                  <a:pt x="0" y="3515"/>
                </a:lnTo>
                <a:lnTo>
                  <a:pt x="0" y="8848"/>
                </a:lnTo>
                <a:lnTo>
                  <a:pt x="0" y="19232"/>
                </a:lnTo>
                <a:lnTo>
                  <a:pt x="0" y="36353"/>
                </a:lnTo>
                <a:lnTo>
                  <a:pt x="0" y="61894"/>
                </a:lnTo>
                <a:lnTo>
                  <a:pt x="0" y="97539"/>
                </a:lnTo>
                <a:lnTo>
                  <a:pt x="0" y="144973"/>
                </a:lnTo>
                <a:lnTo>
                  <a:pt x="0" y="205878"/>
                </a:lnTo>
                <a:lnTo>
                  <a:pt x="0" y="281939"/>
                </a:lnTo>
                <a:lnTo>
                  <a:pt x="0" y="374841"/>
                </a:lnTo>
                <a:lnTo>
                  <a:pt x="0" y="486267"/>
                </a:lnTo>
                <a:lnTo>
                  <a:pt x="0" y="617901"/>
                </a:lnTo>
                <a:lnTo>
                  <a:pt x="0" y="771428"/>
                </a:lnTo>
                <a:lnTo>
                  <a:pt x="0" y="948531"/>
                </a:lnTo>
                <a:lnTo>
                  <a:pt x="0" y="1150894"/>
                </a:lnTo>
                <a:lnTo>
                  <a:pt x="0" y="1380201"/>
                </a:lnTo>
                <a:lnTo>
                  <a:pt x="0" y="1638137"/>
                </a:lnTo>
                <a:lnTo>
                  <a:pt x="0" y="1926385"/>
                </a:lnTo>
                <a:lnTo>
                  <a:pt x="0" y="2246629"/>
                </a:lnTo>
                <a:lnTo>
                  <a:pt x="0" y="2247899"/>
                </a:lnTo>
                <a:lnTo>
                  <a:pt x="1270" y="2247899"/>
                </a:lnTo>
                <a:lnTo>
                  <a:pt x="1999" y="2247899"/>
                </a:lnTo>
                <a:lnTo>
                  <a:pt x="3732" y="2247900"/>
                </a:lnTo>
                <a:lnTo>
                  <a:pt x="7107" y="2247899"/>
                </a:lnTo>
                <a:lnTo>
                  <a:pt x="12671" y="2247899"/>
                </a:lnTo>
                <a:lnTo>
                  <a:pt x="20971" y="2247899"/>
                </a:lnTo>
                <a:lnTo>
                  <a:pt x="32554" y="2247900"/>
                </a:lnTo>
                <a:lnTo>
                  <a:pt x="47969" y="2247899"/>
                </a:lnTo>
                <a:lnTo>
                  <a:pt x="67761" y="2247899"/>
                </a:lnTo>
                <a:lnTo>
                  <a:pt x="92479" y="2247899"/>
                </a:lnTo>
                <a:lnTo>
                  <a:pt x="122669" y="2247900"/>
                </a:lnTo>
                <a:lnTo>
                  <a:pt x="146737" y="2247812"/>
                </a:lnTo>
                <a:lnTo>
                  <a:pt x="153571" y="2186201"/>
                </a:lnTo>
                <a:lnTo>
                  <a:pt x="153607" y="2103050"/>
                </a:lnTo>
                <a:lnTo>
                  <a:pt x="153622" y="2042116"/>
                </a:lnTo>
                <a:lnTo>
                  <a:pt x="153634" y="1966031"/>
                </a:lnTo>
                <a:lnTo>
                  <a:pt x="153643" y="1873110"/>
                </a:lnTo>
                <a:lnTo>
                  <a:pt x="153651" y="1761668"/>
                </a:lnTo>
                <a:lnTo>
                  <a:pt x="153657" y="1630022"/>
                </a:lnTo>
                <a:lnTo>
                  <a:pt x="153662" y="1476486"/>
                </a:lnTo>
                <a:lnTo>
                  <a:pt x="153665" y="1299377"/>
                </a:lnTo>
                <a:lnTo>
                  <a:pt x="153667" y="1097010"/>
                </a:lnTo>
                <a:lnTo>
                  <a:pt x="153669" y="867700"/>
                </a:lnTo>
                <a:lnTo>
                  <a:pt x="153669" y="609763"/>
                </a:lnTo>
                <a:lnTo>
                  <a:pt x="153669" y="321514"/>
                </a:lnTo>
                <a:lnTo>
                  <a:pt x="153670" y="1269"/>
                </a:lnTo>
                <a:lnTo>
                  <a:pt x="152400" y="0"/>
                </a:lnTo>
                <a:lnTo>
                  <a:pt x="151130" y="0"/>
                </a:lnTo>
                <a:lnTo>
                  <a:pt x="150400" y="0"/>
                </a:lnTo>
                <a:lnTo>
                  <a:pt x="148667" y="0"/>
                </a:lnTo>
                <a:lnTo>
                  <a:pt x="145292" y="0"/>
                </a:lnTo>
                <a:lnTo>
                  <a:pt x="139728" y="0"/>
                </a:lnTo>
                <a:lnTo>
                  <a:pt x="131428" y="0"/>
                </a:lnTo>
                <a:lnTo>
                  <a:pt x="29730" y="0"/>
                </a:lnTo>
                <a:lnTo>
                  <a:pt x="127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26"/>
          <p:cNvSpPr/>
          <p:nvPr/>
        </p:nvSpPr>
        <p:spPr>
          <a:xfrm>
            <a:off x="4975403" y="1998376"/>
            <a:ext cx="304800" cy="190500"/>
          </a:xfrm>
          <a:custGeom>
            <a:avLst/>
            <a:gdLst/>
            <a:ahLst/>
            <a:cxnLst/>
            <a:rect l="l" t="t" r="r" b="b"/>
            <a:pathLst>
              <a:path w="304800" h="190500">
                <a:moveTo>
                  <a:pt x="1269" y="0"/>
                </a:moveTo>
                <a:lnTo>
                  <a:pt x="0" y="0"/>
                </a:lnTo>
                <a:lnTo>
                  <a:pt x="0" y="160367"/>
                </a:lnTo>
                <a:lnTo>
                  <a:pt x="485" y="184116"/>
                </a:lnTo>
                <a:lnTo>
                  <a:pt x="1185" y="190301"/>
                </a:lnTo>
                <a:lnTo>
                  <a:pt x="9401" y="190431"/>
                </a:lnTo>
                <a:lnTo>
                  <a:pt x="303529" y="190500"/>
                </a:lnTo>
                <a:lnTo>
                  <a:pt x="304800" y="189229"/>
                </a:lnTo>
                <a:lnTo>
                  <a:pt x="304800" y="30132"/>
                </a:lnTo>
                <a:lnTo>
                  <a:pt x="304314" y="5845"/>
                </a:lnTo>
                <a:lnTo>
                  <a:pt x="303614" y="118"/>
                </a:lnTo>
                <a:lnTo>
                  <a:pt x="12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27"/>
          <p:cNvSpPr/>
          <p:nvPr/>
        </p:nvSpPr>
        <p:spPr>
          <a:xfrm>
            <a:off x="4976179" y="3870991"/>
            <a:ext cx="189723" cy="7620"/>
          </a:xfrm>
          <a:custGeom>
            <a:avLst/>
            <a:gdLst/>
            <a:ahLst/>
            <a:cxnLst/>
            <a:rect l="l" t="t" r="r" b="b"/>
            <a:pathLst>
              <a:path w="189723" h="7620">
                <a:moveTo>
                  <a:pt x="0" y="7620"/>
                </a:moveTo>
                <a:lnTo>
                  <a:pt x="189723" y="7620"/>
                </a:lnTo>
                <a:lnTo>
                  <a:pt x="18972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28"/>
          <p:cNvSpPr/>
          <p:nvPr/>
        </p:nvSpPr>
        <p:spPr>
          <a:xfrm>
            <a:off x="4975642" y="3846860"/>
            <a:ext cx="190260" cy="25400"/>
          </a:xfrm>
          <a:custGeom>
            <a:avLst/>
            <a:gdLst/>
            <a:ahLst/>
            <a:cxnLst/>
            <a:rect l="l" t="t" r="r" b="b"/>
            <a:pathLst>
              <a:path w="190260" h="25400">
                <a:moveTo>
                  <a:pt x="0" y="25400"/>
                </a:moveTo>
                <a:lnTo>
                  <a:pt x="190260" y="25400"/>
                </a:lnTo>
                <a:lnTo>
                  <a:pt x="1902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29"/>
          <p:cNvSpPr/>
          <p:nvPr/>
        </p:nvSpPr>
        <p:spPr>
          <a:xfrm>
            <a:off x="4975403" y="3717955"/>
            <a:ext cx="190500" cy="129540"/>
          </a:xfrm>
          <a:custGeom>
            <a:avLst/>
            <a:gdLst/>
            <a:ahLst/>
            <a:cxnLst/>
            <a:rect l="l" t="t" r="r" b="b"/>
            <a:pathLst>
              <a:path w="190500" h="129540">
                <a:moveTo>
                  <a:pt x="0" y="129540"/>
                </a:moveTo>
                <a:lnTo>
                  <a:pt x="190500" y="129540"/>
                </a:lnTo>
                <a:lnTo>
                  <a:pt x="190500" y="0"/>
                </a:lnTo>
                <a:lnTo>
                  <a:pt x="0" y="0"/>
                </a:lnTo>
                <a:lnTo>
                  <a:pt x="0" y="1295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30"/>
          <p:cNvSpPr/>
          <p:nvPr/>
        </p:nvSpPr>
        <p:spPr>
          <a:xfrm>
            <a:off x="4975403" y="3705891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31"/>
          <p:cNvSpPr/>
          <p:nvPr/>
        </p:nvSpPr>
        <p:spPr>
          <a:xfrm>
            <a:off x="4975403" y="3690651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32"/>
          <p:cNvSpPr/>
          <p:nvPr/>
        </p:nvSpPr>
        <p:spPr>
          <a:xfrm>
            <a:off x="5166537" y="4344701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800" y="0"/>
                </a:lnTo>
              </a:path>
            </a:pathLst>
          </a:custGeom>
          <a:ln w="3175">
            <a:solidFill>
              <a:srgbClr val="BFB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33"/>
          <p:cNvSpPr/>
          <p:nvPr/>
        </p:nvSpPr>
        <p:spPr>
          <a:xfrm>
            <a:off x="5165903" y="2016155"/>
            <a:ext cx="433069" cy="2327910"/>
          </a:xfrm>
          <a:custGeom>
            <a:avLst/>
            <a:gdLst/>
            <a:ahLst/>
            <a:cxnLst/>
            <a:rect l="l" t="t" r="r" b="b"/>
            <a:pathLst>
              <a:path w="433069" h="2327910">
                <a:moveTo>
                  <a:pt x="0" y="2327910"/>
                </a:moveTo>
                <a:lnTo>
                  <a:pt x="433069" y="2327910"/>
                </a:lnTo>
                <a:lnTo>
                  <a:pt x="433069" y="0"/>
                </a:lnTo>
                <a:lnTo>
                  <a:pt x="0" y="0"/>
                </a:lnTo>
                <a:lnTo>
                  <a:pt x="0" y="232791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34"/>
          <p:cNvSpPr/>
          <p:nvPr/>
        </p:nvSpPr>
        <p:spPr>
          <a:xfrm>
            <a:off x="5165903" y="2016155"/>
            <a:ext cx="433070" cy="2329180"/>
          </a:xfrm>
          <a:custGeom>
            <a:avLst/>
            <a:gdLst/>
            <a:ahLst/>
            <a:cxnLst/>
            <a:rect l="l" t="t" r="r" b="b"/>
            <a:pathLst>
              <a:path w="433070" h="232918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0" y="1560"/>
                </a:lnTo>
                <a:lnTo>
                  <a:pt x="0" y="3595"/>
                </a:lnTo>
                <a:lnTo>
                  <a:pt x="0" y="9118"/>
                </a:lnTo>
                <a:lnTo>
                  <a:pt x="0" y="19872"/>
                </a:lnTo>
                <a:lnTo>
                  <a:pt x="0" y="37603"/>
                </a:lnTo>
                <a:lnTo>
                  <a:pt x="0" y="64054"/>
                </a:lnTo>
                <a:lnTo>
                  <a:pt x="0" y="100970"/>
                </a:lnTo>
                <a:lnTo>
                  <a:pt x="0" y="150093"/>
                </a:lnTo>
                <a:lnTo>
                  <a:pt x="0" y="213169"/>
                </a:lnTo>
                <a:lnTo>
                  <a:pt x="0" y="291941"/>
                </a:lnTo>
                <a:lnTo>
                  <a:pt x="0" y="388153"/>
                </a:lnTo>
                <a:lnTo>
                  <a:pt x="0" y="503549"/>
                </a:lnTo>
                <a:lnTo>
                  <a:pt x="0" y="2327910"/>
                </a:lnTo>
                <a:lnTo>
                  <a:pt x="1270" y="2329180"/>
                </a:lnTo>
                <a:lnTo>
                  <a:pt x="1699" y="2329180"/>
                </a:lnTo>
                <a:lnTo>
                  <a:pt x="2718" y="2329180"/>
                </a:lnTo>
                <a:lnTo>
                  <a:pt x="4704" y="2329180"/>
                </a:lnTo>
                <a:lnTo>
                  <a:pt x="7977" y="2329180"/>
                </a:lnTo>
                <a:lnTo>
                  <a:pt x="12860" y="2329180"/>
                </a:lnTo>
                <a:lnTo>
                  <a:pt x="19674" y="2329180"/>
                </a:lnTo>
                <a:lnTo>
                  <a:pt x="28742" y="2329180"/>
                </a:lnTo>
                <a:lnTo>
                  <a:pt x="40386" y="2329180"/>
                </a:lnTo>
                <a:lnTo>
                  <a:pt x="54927" y="2329180"/>
                </a:lnTo>
                <a:lnTo>
                  <a:pt x="72688" y="2329180"/>
                </a:lnTo>
                <a:lnTo>
                  <a:pt x="93990" y="2329180"/>
                </a:lnTo>
                <a:lnTo>
                  <a:pt x="431800" y="2329180"/>
                </a:lnTo>
                <a:lnTo>
                  <a:pt x="433070" y="2327910"/>
                </a:lnTo>
                <a:lnTo>
                  <a:pt x="433070" y="2326640"/>
                </a:lnTo>
                <a:lnTo>
                  <a:pt x="433069" y="2326349"/>
                </a:lnTo>
                <a:lnTo>
                  <a:pt x="433070" y="2324314"/>
                </a:lnTo>
                <a:lnTo>
                  <a:pt x="433070" y="2318791"/>
                </a:lnTo>
                <a:lnTo>
                  <a:pt x="433070" y="2308037"/>
                </a:lnTo>
                <a:lnTo>
                  <a:pt x="433070" y="2290306"/>
                </a:lnTo>
                <a:lnTo>
                  <a:pt x="433069" y="2263855"/>
                </a:lnTo>
                <a:lnTo>
                  <a:pt x="433069" y="2226939"/>
                </a:lnTo>
                <a:lnTo>
                  <a:pt x="433070" y="2177816"/>
                </a:lnTo>
                <a:lnTo>
                  <a:pt x="433070" y="2114740"/>
                </a:lnTo>
                <a:lnTo>
                  <a:pt x="433069" y="2035968"/>
                </a:lnTo>
                <a:lnTo>
                  <a:pt x="433070" y="1939756"/>
                </a:lnTo>
                <a:lnTo>
                  <a:pt x="433069" y="1824360"/>
                </a:lnTo>
                <a:lnTo>
                  <a:pt x="433070" y="1688035"/>
                </a:lnTo>
                <a:lnTo>
                  <a:pt x="433069" y="1529038"/>
                </a:lnTo>
                <a:lnTo>
                  <a:pt x="433070" y="1345624"/>
                </a:lnTo>
                <a:lnTo>
                  <a:pt x="433070" y="1136050"/>
                </a:lnTo>
                <a:lnTo>
                  <a:pt x="433069" y="898572"/>
                </a:lnTo>
                <a:lnTo>
                  <a:pt x="433070" y="631445"/>
                </a:lnTo>
                <a:lnTo>
                  <a:pt x="433069" y="332925"/>
                </a:lnTo>
                <a:lnTo>
                  <a:pt x="433070" y="1270"/>
                </a:lnTo>
                <a:lnTo>
                  <a:pt x="433070" y="0"/>
                </a:lnTo>
                <a:lnTo>
                  <a:pt x="431800" y="0"/>
                </a:lnTo>
                <a:lnTo>
                  <a:pt x="430530" y="0"/>
                </a:lnTo>
                <a:lnTo>
                  <a:pt x="430100" y="0"/>
                </a:lnTo>
                <a:lnTo>
                  <a:pt x="429081" y="0"/>
                </a:lnTo>
                <a:lnTo>
                  <a:pt x="427095" y="0"/>
                </a:lnTo>
                <a:lnTo>
                  <a:pt x="423822" y="0"/>
                </a:lnTo>
                <a:lnTo>
                  <a:pt x="418939" y="0"/>
                </a:lnTo>
                <a:lnTo>
                  <a:pt x="412125" y="0"/>
                </a:lnTo>
                <a:lnTo>
                  <a:pt x="403057" y="0"/>
                </a:lnTo>
                <a:lnTo>
                  <a:pt x="391413" y="0"/>
                </a:lnTo>
                <a:lnTo>
                  <a:pt x="376872" y="0"/>
                </a:lnTo>
                <a:lnTo>
                  <a:pt x="359111" y="0"/>
                </a:lnTo>
                <a:lnTo>
                  <a:pt x="337809" y="0"/>
                </a:lnTo>
                <a:lnTo>
                  <a:pt x="312644" y="0"/>
                </a:lnTo>
                <a:lnTo>
                  <a:pt x="283293" y="0"/>
                </a:lnTo>
                <a:lnTo>
                  <a:pt x="249435" y="0"/>
                </a:lnTo>
                <a:lnTo>
                  <a:pt x="210748" y="0"/>
                </a:lnTo>
                <a:lnTo>
                  <a:pt x="166910" y="0"/>
                </a:lnTo>
                <a:lnTo>
                  <a:pt x="117599" y="0"/>
                </a:lnTo>
                <a:lnTo>
                  <a:pt x="62493" y="0"/>
                </a:lnTo>
                <a:lnTo>
                  <a:pt x="127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35"/>
          <p:cNvSpPr/>
          <p:nvPr/>
        </p:nvSpPr>
        <p:spPr>
          <a:xfrm>
            <a:off x="5153203" y="2353976"/>
            <a:ext cx="457200" cy="1093470"/>
          </a:xfrm>
          <a:custGeom>
            <a:avLst/>
            <a:gdLst/>
            <a:ahLst/>
            <a:cxnLst/>
            <a:rect l="l" t="t" r="r" b="b"/>
            <a:pathLst>
              <a:path w="457200" h="1093470">
                <a:moveTo>
                  <a:pt x="444500" y="0"/>
                </a:moveTo>
                <a:lnTo>
                  <a:pt x="12700" y="872489"/>
                </a:lnTo>
                <a:lnTo>
                  <a:pt x="0" y="1093470"/>
                </a:lnTo>
                <a:lnTo>
                  <a:pt x="457200" y="220979"/>
                </a:lnTo>
                <a:lnTo>
                  <a:pt x="444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36"/>
          <p:cNvSpPr/>
          <p:nvPr/>
        </p:nvSpPr>
        <p:spPr>
          <a:xfrm>
            <a:off x="5181142" y="2781966"/>
            <a:ext cx="417829" cy="1092200"/>
          </a:xfrm>
          <a:custGeom>
            <a:avLst/>
            <a:gdLst/>
            <a:ahLst/>
            <a:cxnLst/>
            <a:rect l="l" t="t" r="r" b="b"/>
            <a:pathLst>
              <a:path w="417829" h="1092200">
                <a:moveTo>
                  <a:pt x="0" y="0"/>
                </a:moveTo>
                <a:lnTo>
                  <a:pt x="11429" y="222250"/>
                </a:lnTo>
                <a:lnTo>
                  <a:pt x="406400" y="1092200"/>
                </a:lnTo>
                <a:lnTo>
                  <a:pt x="417829" y="8712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37"/>
          <p:cNvSpPr/>
          <p:nvPr/>
        </p:nvSpPr>
        <p:spPr>
          <a:xfrm>
            <a:off x="5180508" y="4267230"/>
            <a:ext cx="406400" cy="0"/>
          </a:xfrm>
          <a:custGeom>
            <a:avLst/>
            <a:gdLst/>
            <a:ahLst/>
            <a:cxnLst/>
            <a:rect l="l" t="t" r="r" b="b"/>
            <a:pathLst>
              <a:path w="406400">
                <a:moveTo>
                  <a:pt x="0" y="0"/>
                </a:moveTo>
                <a:lnTo>
                  <a:pt x="4064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38"/>
          <p:cNvSpPr/>
          <p:nvPr/>
        </p:nvSpPr>
        <p:spPr>
          <a:xfrm>
            <a:off x="5179873" y="4097685"/>
            <a:ext cx="407670" cy="168910"/>
          </a:xfrm>
          <a:custGeom>
            <a:avLst/>
            <a:gdLst/>
            <a:ahLst/>
            <a:cxnLst/>
            <a:rect l="l" t="t" r="r" b="b"/>
            <a:pathLst>
              <a:path w="407670" h="168910">
                <a:moveTo>
                  <a:pt x="0" y="168910"/>
                </a:moveTo>
                <a:lnTo>
                  <a:pt x="407670" y="168910"/>
                </a:lnTo>
                <a:lnTo>
                  <a:pt x="407670" y="0"/>
                </a:lnTo>
                <a:lnTo>
                  <a:pt x="0" y="0"/>
                </a:lnTo>
                <a:lnTo>
                  <a:pt x="0" y="1689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39"/>
          <p:cNvSpPr/>
          <p:nvPr/>
        </p:nvSpPr>
        <p:spPr>
          <a:xfrm>
            <a:off x="5192573" y="2106326"/>
            <a:ext cx="406400" cy="170179"/>
          </a:xfrm>
          <a:custGeom>
            <a:avLst/>
            <a:gdLst/>
            <a:ahLst/>
            <a:cxnLst/>
            <a:rect l="l" t="t" r="r" b="b"/>
            <a:pathLst>
              <a:path w="406400" h="170179">
                <a:moveTo>
                  <a:pt x="406400" y="0"/>
                </a:moveTo>
                <a:lnTo>
                  <a:pt x="1270" y="0"/>
                </a:lnTo>
                <a:lnTo>
                  <a:pt x="0" y="1270"/>
                </a:lnTo>
                <a:lnTo>
                  <a:pt x="0" y="168910"/>
                </a:lnTo>
                <a:lnTo>
                  <a:pt x="1270" y="170179"/>
                </a:lnTo>
                <a:lnTo>
                  <a:pt x="406400" y="170179"/>
                </a:lnTo>
                <a:lnTo>
                  <a:pt x="406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40"/>
          <p:cNvSpPr/>
          <p:nvPr/>
        </p:nvSpPr>
        <p:spPr>
          <a:xfrm>
            <a:off x="5865673" y="3754785"/>
            <a:ext cx="77469" cy="74929"/>
          </a:xfrm>
          <a:custGeom>
            <a:avLst/>
            <a:gdLst/>
            <a:ahLst/>
            <a:cxnLst/>
            <a:rect l="l" t="t" r="r" b="b"/>
            <a:pathLst>
              <a:path w="77469" h="74929">
                <a:moveTo>
                  <a:pt x="3809" y="0"/>
                </a:moveTo>
                <a:lnTo>
                  <a:pt x="0" y="74929"/>
                </a:lnTo>
                <a:lnTo>
                  <a:pt x="77469" y="40639"/>
                </a:lnTo>
                <a:lnTo>
                  <a:pt x="3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41"/>
          <p:cNvSpPr/>
          <p:nvPr/>
        </p:nvSpPr>
        <p:spPr>
          <a:xfrm>
            <a:off x="5614212" y="3776376"/>
            <a:ext cx="267970" cy="21589"/>
          </a:xfrm>
          <a:custGeom>
            <a:avLst/>
            <a:gdLst/>
            <a:ahLst/>
            <a:cxnLst/>
            <a:rect l="l" t="t" r="r" b="b"/>
            <a:pathLst>
              <a:path w="267970" h="21589">
                <a:moveTo>
                  <a:pt x="0" y="0"/>
                </a:moveTo>
                <a:lnTo>
                  <a:pt x="0" y="8889"/>
                </a:lnTo>
                <a:lnTo>
                  <a:pt x="267970" y="21589"/>
                </a:lnTo>
                <a:lnTo>
                  <a:pt x="267970" y="114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42"/>
          <p:cNvSpPr/>
          <p:nvPr/>
        </p:nvSpPr>
        <p:spPr>
          <a:xfrm>
            <a:off x="5046523" y="211140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43"/>
          <p:cNvSpPr/>
          <p:nvPr/>
        </p:nvSpPr>
        <p:spPr>
          <a:xfrm>
            <a:off x="5107483" y="2143155"/>
            <a:ext cx="590550" cy="10160"/>
          </a:xfrm>
          <a:custGeom>
            <a:avLst/>
            <a:gdLst/>
            <a:ahLst/>
            <a:cxnLst/>
            <a:rect l="l" t="t" r="r" b="b"/>
            <a:pathLst>
              <a:path w="590550" h="10160">
                <a:moveTo>
                  <a:pt x="590550" y="0"/>
                </a:moveTo>
                <a:lnTo>
                  <a:pt x="5905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44"/>
          <p:cNvSpPr/>
          <p:nvPr/>
        </p:nvSpPr>
        <p:spPr>
          <a:xfrm>
            <a:off x="5381803" y="3300126"/>
            <a:ext cx="228600" cy="482600"/>
          </a:xfrm>
          <a:custGeom>
            <a:avLst/>
            <a:gdLst/>
            <a:ahLst/>
            <a:cxnLst/>
            <a:rect l="l" t="t" r="r" b="b"/>
            <a:pathLst>
              <a:path w="228600" h="482600">
                <a:moveTo>
                  <a:pt x="0" y="0"/>
                </a:moveTo>
                <a:lnTo>
                  <a:pt x="228600" y="4826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45"/>
          <p:cNvSpPr txBox="1"/>
          <p:nvPr/>
        </p:nvSpPr>
        <p:spPr>
          <a:xfrm>
            <a:off x="1274622" y="1833276"/>
            <a:ext cx="1027430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 smtClean="0">
                <a:latin typeface="Times New Roman"/>
                <a:cs typeface="Times New Roman"/>
              </a:rPr>
              <a:t>co</a:t>
            </a:r>
            <a:r>
              <a:rPr sz="1600" b="1" spc="-40" dirty="0" smtClean="0">
                <a:latin typeface="Times New Roman"/>
                <a:cs typeface="Times New Roman"/>
              </a:rPr>
              <a:t>m</a:t>
            </a:r>
            <a:r>
              <a:rPr sz="1600" b="1" spc="-10" dirty="0" smtClean="0">
                <a:latin typeface="Times New Roman"/>
                <a:cs typeface="Times New Roman"/>
              </a:rPr>
              <a:t>pre</a:t>
            </a:r>
            <a:r>
              <a:rPr sz="1600" b="1" spc="-15" dirty="0" smtClean="0">
                <a:latin typeface="Times New Roman"/>
                <a:cs typeface="Times New Roman"/>
              </a:rPr>
              <a:t>ss</a:t>
            </a:r>
            <a:r>
              <a:rPr sz="1600" b="1" spc="0" dirty="0" smtClean="0">
                <a:latin typeface="Times New Roman"/>
                <a:cs typeface="Times New Roman"/>
              </a:rPr>
              <a:t>o</a:t>
            </a:r>
            <a:r>
              <a:rPr sz="1600" b="1" spc="-10" dirty="0" smtClean="0">
                <a:latin typeface="Times New Roman"/>
                <a:cs typeface="Times New Roman"/>
              </a:rPr>
              <a:t>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0" name="object 46"/>
          <p:cNvSpPr txBox="1"/>
          <p:nvPr/>
        </p:nvSpPr>
        <p:spPr>
          <a:xfrm>
            <a:off x="2252522" y="4558696"/>
            <a:ext cx="1259840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 smtClean="0">
                <a:latin typeface="Times New Roman"/>
                <a:cs typeface="Times New Roman"/>
              </a:rPr>
              <a:t>re</a:t>
            </a:r>
            <a:r>
              <a:rPr sz="1600" b="1" spc="-15" dirty="0" smtClean="0">
                <a:latin typeface="Times New Roman"/>
                <a:cs typeface="Times New Roman"/>
              </a:rPr>
              <a:t>s</a:t>
            </a:r>
            <a:r>
              <a:rPr sz="1600" b="1" spc="-10" dirty="0" smtClean="0">
                <a:latin typeface="Times New Roman"/>
                <a:cs typeface="Times New Roman"/>
              </a:rPr>
              <a:t>ervo</a:t>
            </a:r>
            <a:r>
              <a:rPr sz="1600" b="1" spc="0" dirty="0" smtClean="0">
                <a:latin typeface="Times New Roman"/>
                <a:cs typeface="Times New Roman"/>
              </a:rPr>
              <a:t>i</a:t>
            </a:r>
            <a:r>
              <a:rPr sz="1600" b="1" spc="-10" dirty="0" smtClean="0">
                <a:latin typeface="Times New Roman"/>
                <a:cs typeface="Times New Roman"/>
              </a:rPr>
              <a:t>r </a:t>
            </a:r>
            <a:r>
              <a:rPr sz="1600" b="1" spc="-15" dirty="0" smtClean="0">
                <a:latin typeface="Times New Roman"/>
                <a:cs typeface="Times New Roman"/>
              </a:rPr>
              <a:t>t</a:t>
            </a:r>
            <a:r>
              <a:rPr sz="1600" b="1" spc="-10" dirty="0" smtClean="0">
                <a:latin typeface="Times New Roman"/>
                <a:cs typeface="Times New Roman"/>
              </a:rPr>
              <a:t>ank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1" name="object 47"/>
          <p:cNvSpPr txBox="1"/>
          <p:nvPr/>
        </p:nvSpPr>
        <p:spPr>
          <a:xfrm>
            <a:off x="3681273" y="1809146"/>
            <a:ext cx="1239520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 smtClean="0">
                <a:latin typeface="Times New Roman"/>
                <a:cs typeface="Times New Roman"/>
              </a:rPr>
              <a:t>s</a:t>
            </a:r>
            <a:r>
              <a:rPr sz="1600" b="1" spc="0" dirty="0" smtClean="0">
                <a:latin typeface="Times New Roman"/>
                <a:cs typeface="Times New Roman"/>
              </a:rPr>
              <a:t>o</a:t>
            </a:r>
            <a:r>
              <a:rPr sz="1600" b="1" spc="-10" dirty="0" smtClean="0">
                <a:latin typeface="Times New Roman"/>
                <a:cs typeface="Times New Roman"/>
              </a:rPr>
              <a:t>le</a:t>
            </a:r>
            <a:r>
              <a:rPr sz="1600" b="1" spc="-20" dirty="0" smtClean="0">
                <a:latin typeface="Times New Roman"/>
                <a:cs typeface="Times New Roman"/>
              </a:rPr>
              <a:t>n</a:t>
            </a:r>
            <a:r>
              <a:rPr sz="1600" b="1" spc="0" dirty="0" smtClean="0">
                <a:latin typeface="Times New Roman"/>
                <a:cs typeface="Times New Roman"/>
              </a:rPr>
              <a:t>o</a:t>
            </a:r>
            <a:r>
              <a:rPr sz="1600" b="1" spc="-10" dirty="0" smtClean="0">
                <a:latin typeface="Times New Roman"/>
                <a:cs typeface="Times New Roman"/>
              </a:rPr>
              <a:t>id va</a:t>
            </a:r>
            <a:r>
              <a:rPr sz="1600" b="1" spc="0" dirty="0" smtClean="0">
                <a:latin typeface="Times New Roman"/>
                <a:cs typeface="Times New Roman"/>
              </a:rPr>
              <a:t>l</a:t>
            </a:r>
            <a:r>
              <a:rPr sz="1600" b="1" spc="-10" dirty="0" smtClean="0">
                <a:latin typeface="Times New Roman"/>
                <a:cs typeface="Times New Roman"/>
              </a:rPr>
              <a:t>ve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2" name="object 48"/>
          <p:cNvSpPr/>
          <p:nvPr/>
        </p:nvSpPr>
        <p:spPr>
          <a:xfrm>
            <a:off x="1159456" y="2341276"/>
            <a:ext cx="2368162" cy="2436719"/>
          </a:xfrm>
          <a:custGeom>
            <a:avLst/>
            <a:gdLst/>
            <a:ahLst/>
            <a:cxnLst/>
            <a:rect l="l" t="t" r="r" b="b"/>
            <a:pathLst>
              <a:path w="2368162" h="2436719">
                <a:moveTo>
                  <a:pt x="1625196" y="0"/>
                </a:moveTo>
                <a:lnTo>
                  <a:pt x="1714163" y="4394"/>
                </a:lnTo>
                <a:lnTo>
                  <a:pt x="1797091" y="13168"/>
                </a:lnTo>
                <a:lnTo>
                  <a:pt x="1874056" y="25998"/>
                </a:lnTo>
                <a:lnTo>
                  <a:pt x="1945135" y="42560"/>
                </a:lnTo>
                <a:lnTo>
                  <a:pt x="2010403" y="62527"/>
                </a:lnTo>
                <a:lnTo>
                  <a:pt x="2069938" y="85576"/>
                </a:lnTo>
                <a:lnTo>
                  <a:pt x="2123814" y="111381"/>
                </a:lnTo>
                <a:lnTo>
                  <a:pt x="2172109" y="139618"/>
                </a:lnTo>
                <a:lnTo>
                  <a:pt x="2214899" y="169962"/>
                </a:lnTo>
                <a:lnTo>
                  <a:pt x="2252259" y="202088"/>
                </a:lnTo>
                <a:lnTo>
                  <a:pt x="2284266" y="235672"/>
                </a:lnTo>
                <a:lnTo>
                  <a:pt x="2310996" y="270388"/>
                </a:lnTo>
                <a:lnTo>
                  <a:pt x="2332526" y="305911"/>
                </a:lnTo>
                <a:lnTo>
                  <a:pt x="2348931" y="341918"/>
                </a:lnTo>
                <a:lnTo>
                  <a:pt x="2366673" y="414080"/>
                </a:lnTo>
                <a:lnTo>
                  <a:pt x="2368162" y="449587"/>
                </a:lnTo>
                <a:lnTo>
                  <a:pt x="2364832" y="484277"/>
                </a:lnTo>
                <a:lnTo>
                  <a:pt x="2344016" y="549910"/>
                </a:lnTo>
                <a:lnTo>
                  <a:pt x="2325815" y="583548"/>
                </a:lnTo>
                <a:lnTo>
                  <a:pt x="2281157" y="643928"/>
                </a:lnTo>
                <a:lnTo>
                  <a:pt x="2226303" y="696098"/>
                </a:lnTo>
                <a:lnTo>
                  <a:pt x="2195358" y="719474"/>
                </a:lnTo>
                <a:lnTo>
                  <a:pt x="2162229" y="741239"/>
                </a:lnTo>
                <a:lnTo>
                  <a:pt x="2127039" y="761542"/>
                </a:lnTo>
                <a:lnTo>
                  <a:pt x="2089910" y="780531"/>
                </a:lnTo>
                <a:lnTo>
                  <a:pt x="2050964" y="798353"/>
                </a:lnTo>
                <a:lnTo>
                  <a:pt x="2010322" y="815156"/>
                </a:lnTo>
                <a:lnTo>
                  <a:pt x="1968107" y="831088"/>
                </a:lnTo>
                <a:lnTo>
                  <a:pt x="1924440" y="846295"/>
                </a:lnTo>
                <a:lnTo>
                  <a:pt x="1879443" y="860926"/>
                </a:lnTo>
                <a:lnTo>
                  <a:pt x="1833238" y="875129"/>
                </a:lnTo>
                <a:lnTo>
                  <a:pt x="1785948" y="889050"/>
                </a:lnTo>
                <a:lnTo>
                  <a:pt x="1737694" y="902839"/>
                </a:lnTo>
                <a:lnTo>
                  <a:pt x="1688597" y="916641"/>
                </a:lnTo>
                <a:lnTo>
                  <a:pt x="1638781" y="930605"/>
                </a:lnTo>
                <a:lnTo>
                  <a:pt x="1588366" y="944879"/>
                </a:lnTo>
                <a:lnTo>
                  <a:pt x="1537068" y="959571"/>
                </a:lnTo>
                <a:lnTo>
                  <a:pt x="1484573" y="974746"/>
                </a:lnTo>
                <a:lnTo>
                  <a:pt x="1430960" y="990487"/>
                </a:lnTo>
                <a:lnTo>
                  <a:pt x="1376307" y="1006876"/>
                </a:lnTo>
                <a:lnTo>
                  <a:pt x="1320694" y="1023997"/>
                </a:lnTo>
                <a:lnTo>
                  <a:pt x="1264200" y="1041932"/>
                </a:lnTo>
                <a:lnTo>
                  <a:pt x="1206904" y="1060764"/>
                </a:lnTo>
                <a:lnTo>
                  <a:pt x="1148885" y="1080576"/>
                </a:lnTo>
                <a:lnTo>
                  <a:pt x="1090223" y="1101452"/>
                </a:lnTo>
                <a:lnTo>
                  <a:pt x="1030995" y="1123473"/>
                </a:lnTo>
                <a:lnTo>
                  <a:pt x="971282" y="1146723"/>
                </a:lnTo>
                <a:lnTo>
                  <a:pt x="911162" y="1171285"/>
                </a:lnTo>
                <a:lnTo>
                  <a:pt x="850714" y="1197241"/>
                </a:lnTo>
                <a:lnTo>
                  <a:pt x="790018" y="1224674"/>
                </a:lnTo>
                <a:lnTo>
                  <a:pt x="729152" y="1253668"/>
                </a:lnTo>
                <a:lnTo>
                  <a:pt x="668196" y="1284305"/>
                </a:lnTo>
                <a:lnTo>
                  <a:pt x="607228" y="1316667"/>
                </a:lnTo>
                <a:lnTo>
                  <a:pt x="546328" y="1350839"/>
                </a:lnTo>
                <a:lnTo>
                  <a:pt x="485574" y="1386902"/>
                </a:lnTo>
                <a:lnTo>
                  <a:pt x="425046" y="1424939"/>
                </a:lnTo>
                <a:lnTo>
                  <a:pt x="367634" y="1462966"/>
                </a:lnTo>
                <a:lnTo>
                  <a:pt x="315959" y="1498683"/>
                </a:lnTo>
                <a:lnTo>
                  <a:pt x="269701" y="1532279"/>
                </a:lnTo>
                <a:lnTo>
                  <a:pt x="228542" y="1563938"/>
                </a:lnTo>
                <a:lnTo>
                  <a:pt x="192160" y="1593850"/>
                </a:lnTo>
                <a:lnTo>
                  <a:pt x="160236" y="1622198"/>
                </a:lnTo>
                <a:lnTo>
                  <a:pt x="132450" y="1649172"/>
                </a:lnTo>
                <a:lnTo>
                  <a:pt x="88010" y="1699740"/>
                </a:lnTo>
                <a:lnTo>
                  <a:pt x="56280" y="1747046"/>
                </a:lnTo>
                <a:lnTo>
                  <a:pt x="34701" y="1792584"/>
                </a:lnTo>
                <a:lnTo>
                  <a:pt x="20710" y="1837848"/>
                </a:lnTo>
                <a:lnTo>
                  <a:pt x="11749" y="1884332"/>
                </a:lnTo>
                <a:lnTo>
                  <a:pt x="5257" y="1933528"/>
                </a:lnTo>
                <a:lnTo>
                  <a:pt x="0" y="1987965"/>
                </a:lnTo>
                <a:lnTo>
                  <a:pt x="433" y="2015502"/>
                </a:lnTo>
                <a:lnTo>
                  <a:pt x="8933" y="2068118"/>
                </a:lnTo>
                <a:lnTo>
                  <a:pt x="27477" y="2117458"/>
                </a:lnTo>
                <a:lnTo>
                  <a:pt x="55903" y="2163521"/>
                </a:lnTo>
                <a:lnTo>
                  <a:pt x="94053" y="2206307"/>
                </a:lnTo>
                <a:lnTo>
                  <a:pt x="141765" y="2245817"/>
                </a:lnTo>
                <a:lnTo>
                  <a:pt x="198881" y="2282050"/>
                </a:lnTo>
                <a:lnTo>
                  <a:pt x="265240" y="2315006"/>
                </a:lnTo>
                <a:lnTo>
                  <a:pt x="301835" y="2330256"/>
                </a:lnTo>
                <a:lnTo>
                  <a:pt x="340682" y="2344686"/>
                </a:lnTo>
                <a:lnTo>
                  <a:pt x="381759" y="2358297"/>
                </a:lnTo>
                <a:lnTo>
                  <a:pt x="425046" y="2371090"/>
                </a:lnTo>
                <a:lnTo>
                  <a:pt x="471874" y="2383404"/>
                </a:lnTo>
                <a:lnTo>
                  <a:pt x="517762" y="2394126"/>
                </a:lnTo>
                <a:lnTo>
                  <a:pt x="562552" y="2403361"/>
                </a:lnTo>
                <a:lnTo>
                  <a:pt x="606087" y="2411211"/>
                </a:lnTo>
                <a:lnTo>
                  <a:pt x="648209" y="2417782"/>
                </a:lnTo>
                <a:lnTo>
                  <a:pt x="688759" y="2423176"/>
                </a:lnTo>
                <a:lnTo>
                  <a:pt x="727580" y="2427498"/>
                </a:lnTo>
                <a:lnTo>
                  <a:pt x="799399" y="2433339"/>
                </a:lnTo>
                <a:lnTo>
                  <a:pt x="862402" y="2436136"/>
                </a:lnTo>
                <a:lnTo>
                  <a:pt x="915323" y="2436719"/>
                </a:lnTo>
                <a:lnTo>
                  <a:pt x="937608" y="2436440"/>
                </a:lnTo>
                <a:lnTo>
                  <a:pt x="985863" y="2434567"/>
                </a:lnTo>
                <a:lnTo>
                  <a:pt x="1002896" y="24333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9"/>
          <p:cNvSpPr/>
          <p:nvPr/>
        </p:nvSpPr>
        <p:spPr>
          <a:xfrm>
            <a:off x="1274765" y="2265076"/>
            <a:ext cx="2381537" cy="2395314"/>
          </a:xfrm>
          <a:custGeom>
            <a:avLst/>
            <a:gdLst/>
            <a:ahLst/>
            <a:cxnLst/>
            <a:rect l="l" t="t" r="r" b="b"/>
            <a:pathLst>
              <a:path w="2381537" h="2395314">
                <a:moveTo>
                  <a:pt x="1507347" y="0"/>
                </a:moveTo>
                <a:lnTo>
                  <a:pt x="1597075" y="4470"/>
                </a:lnTo>
                <a:lnTo>
                  <a:pt x="1682203" y="13477"/>
                </a:lnTo>
                <a:lnTo>
                  <a:pt x="1762688" y="26697"/>
                </a:lnTo>
                <a:lnTo>
                  <a:pt x="1838482" y="43809"/>
                </a:lnTo>
                <a:lnTo>
                  <a:pt x="1909540" y="64492"/>
                </a:lnTo>
                <a:lnTo>
                  <a:pt x="1975817" y="88422"/>
                </a:lnTo>
                <a:lnTo>
                  <a:pt x="2037267" y="115278"/>
                </a:lnTo>
                <a:lnTo>
                  <a:pt x="2093843" y="144739"/>
                </a:lnTo>
                <a:lnTo>
                  <a:pt x="2145501" y="176482"/>
                </a:lnTo>
                <a:lnTo>
                  <a:pt x="2192195" y="210185"/>
                </a:lnTo>
                <a:lnTo>
                  <a:pt x="2233878" y="245526"/>
                </a:lnTo>
                <a:lnTo>
                  <a:pt x="2270505" y="282183"/>
                </a:lnTo>
                <a:lnTo>
                  <a:pt x="2302031" y="319835"/>
                </a:lnTo>
                <a:lnTo>
                  <a:pt x="2328410" y="358160"/>
                </a:lnTo>
                <a:lnTo>
                  <a:pt x="2349595" y="396835"/>
                </a:lnTo>
                <a:lnTo>
                  <a:pt x="2365542" y="435538"/>
                </a:lnTo>
                <a:lnTo>
                  <a:pt x="2376204" y="473949"/>
                </a:lnTo>
                <a:lnTo>
                  <a:pt x="2381537" y="511743"/>
                </a:lnTo>
                <a:lnTo>
                  <a:pt x="2381493" y="548601"/>
                </a:lnTo>
                <a:lnTo>
                  <a:pt x="2361628" y="630625"/>
                </a:lnTo>
                <a:lnTo>
                  <a:pt x="2341571" y="674004"/>
                </a:lnTo>
                <a:lnTo>
                  <a:pt x="2316273" y="714510"/>
                </a:lnTo>
                <a:lnTo>
                  <a:pt x="2286152" y="752317"/>
                </a:lnTo>
                <a:lnTo>
                  <a:pt x="2251627" y="787598"/>
                </a:lnTo>
                <a:lnTo>
                  <a:pt x="2213115" y="820526"/>
                </a:lnTo>
                <a:lnTo>
                  <a:pt x="2171036" y="851275"/>
                </a:lnTo>
                <a:lnTo>
                  <a:pt x="2125807" y="880018"/>
                </a:lnTo>
                <a:lnTo>
                  <a:pt x="2077846" y="906928"/>
                </a:lnTo>
                <a:lnTo>
                  <a:pt x="2027571" y="932179"/>
                </a:lnTo>
                <a:lnTo>
                  <a:pt x="1975401" y="955945"/>
                </a:lnTo>
                <a:lnTo>
                  <a:pt x="1921753" y="978397"/>
                </a:lnTo>
                <a:lnTo>
                  <a:pt x="1867047" y="999711"/>
                </a:lnTo>
                <a:lnTo>
                  <a:pt x="1811699" y="1020058"/>
                </a:lnTo>
                <a:lnTo>
                  <a:pt x="1756128" y="1039614"/>
                </a:lnTo>
                <a:lnTo>
                  <a:pt x="1700753" y="1058550"/>
                </a:lnTo>
                <a:lnTo>
                  <a:pt x="1645991" y="1077040"/>
                </a:lnTo>
                <a:lnTo>
                  <a:pt x="1592261" y="1095258"/>
                </a:lnTo>
                <a:lnTo>
                  <a:pt x="1539980" y="1113376"/>
                </a:lnTo>
                <a:lnTo>
                  <a:pt x="1489567" y="1131570"/>
                </a:lnTo>
                <a:lnTo>
                  <a:pt x="1435932" y="1150703"/>
                </a:lnTo>
                <a:lnTo>
                  <a:pt x="1382812" y="1168620"/>
                </a:lnTo>
                <a:lnTo>
                  <a:pt x="1330152" y="1185536"/>
                </a:lnTo>
                <a:lnTo>
                  <a:pt x="1277894" y="1201663"/>
                </a:lnTo>
                <a:lnTo>
                  <a:pt x="1225983" y="1217215"/>
                </a:lnTo>
                <a:lnTo>
                  <a:pt x="1174362" y="1232405"/>
                </a:lnTo>
                <a:lnTo>
                  <a:pt x="1122976" y="1247446"/>
                </a:lnTo>
                <a:lnTo>
                  <a:pt x="1071768" y="1262552"/>
                </a:lnTo>
                <a:lnTo>
                  <a:pt x="1020682" y="1277936"/>
                </a:lnTo>
                <a:lnTo>
                  <a:pt x="969661" y="1293812"/>
                </a:lnTo>
                <a:lnTo>
                  <a:pt x="918650" y="1310392"/>
                </a:lnTo>
                <a:lnTo>
                  <a:pt x="867592" y="1327891"/>
                </a:lnTo>
                <a:lnTo>
                  <a:pt x="816432" y="1346521"/>
                </a:lnTo>
                <a:lnTo>
                  <a:pt x="765112" y="1366497"/>
                </a:lnTo>
                <a:lnTo>
                  <a:pt x="713577" y="1388030"/>
                </a:lnTo>
                <a:lnTo>
                  <a:pt x="661771" y="1411335"/>
                </a:lnTo>
                <a:lnTo>
                  <a:pt x="609637" y="1436625"/>
                </a:lnTo>
                <a:lnTo>
                  <a:pt x="557119" y="1464114"/>
                </a:lnTo>
                <a:lnTo>
                  <a:pt x="504161" y="1494014"/>
                </a:lnTo>
                <a:lnTo>
                  <a:pt x="450707" y="1526539"/>
                </a:lnTo>
                <a:lnTo>
                  <a:pt x="411002" y="1551765"/>
                </a:lnTo>
                <a:lnTo>
                  <a:pt x="373739" y="1575372"/>
                </a:lnTo>
                <a:lnTo>
                  <a:pt x="338829" y="1597553"/>
                </a:lnTo>
                <a:lnTo>
                  <a:pt x="306181" y="1618498"/>
                </a:lnTo>
                <a:lnTo>
                  <a:pt x="247310" y="1657447"/>
                </a:lnTo>
                <a:lnTo>
                  <a:pt x="196402" y="1693753"/>
                </a:lnTo>
                <a:lnTo>
                  <a:pt x="152734" y="1728946"/>
                </a:lnTo>
                <a:lnTo>
                  <a:pt x="115580" y="1764558"/>
                </a:lnTo>
                <a:lnTo>
                  <a:pt x="84217" y="1802121"/>
                </a:lnTo>
                <a:lnTo>
                  <a:pt x="57922" y="1843166"/>
                </a:lnTo>
                <a:lnTo>
                  <a:pt x="35970" y="1889225"/>
                </a:lnTo>
                <a:lnTo>
                  <a:pt x="17637" y="1941830"/>
                </a:lnTo>
                <a:lnTo>
                  <a:pt x="4745" y="1995112"/>
                </a:lnTo>
                <a:lnTo>
                  <a:pt x="0" y="2043937"/>
                </a:lnTo>
                <a:lnTo>
                  <a:pt x="869" y="2066786"/>
                </a:lnTo>
                <a:lnTo>
                  <a:pt x="9471" y="2109567"/>
                </a:lnTo>
                <a:lnTo>
                  <a:pt x="27723" y="2148748"/>
                </a:lnTo>
                <a:lnTo>
                  <a:pt x="56228" y="2184672"/>
                </a:lnTo>
                <a:lnTo>
                  <a:pt x="95587" y="2217681"/>
                </a:lnTo>
                <a:lnTo>
                  <a:pt x="146403" y="2248118"/>
                </a:lnTo>
                <a:lnTo>
                  <a:pt x="209278" y="2276326"/>
                </a:lnTo>
                <a:lnTo>
                  <a:pt x="245426" y="2289702"/>
                </a:lnTo>
                <a:lnTo>
                  <a:pt x="284814" y="2302648"/>
                </a:lnTo>
                <a:lnTo>
                  <a:pt x="327517" y="2315210"/>
                </a:lnTo>
                <a:lnTo>
                  <a:pt x="374163" y="2327481"/>
                </a:lnTo>
                <a:lnTo>
                  <a:pt x="419888" y="2338435"/>
                </a:lnTo>
                <a:lnTo>
                  <a:pt x="464533" y="2348148"/>
                </a:lnTo>
                <a:lnTo>
                  <a:pt x="507939" y="2356693"/>
                </a:lnTo>
                <a:lnTo>
                  <a:pt x="549946" y="2364144"/>
                </a:lnTo>
                <a:lnTo>
                  <a:pt x="590396" y="2370576"/>
                </a:lnTo>
                <a:lnTo>
                  <a:pt x="629129" y="2376064"/>
                </a:lnTo>
                <a:lnTo>
                  <a:pt x="700811" y="2384501"/>
                </a:lnTo>
                <a:lnTo>
                  <a:pt x="763718" y="2390050"/>
                </a:lnTo>
                <a:lnTo>
                  <a:pt x="816579" y="2393306"/>
                </a:lnTo>
                <a:lnTo>
                  <a:pt x="858119" y="2394862"/>
                </a:lnTo>
                <a:lnTo>
                  <a:pt x="887068" y="2395314"/>
                </a:lnTo>
                <a:lnTo>
                  <a:pt x="896423" y="2395311"/>
                </a:lnTo>
                <a:lnTo>
                  <a:pt x="902152" y="2395255"/>
                </a:lnTo>
                <a:lnTo>
                  <a:pt x="904097" y="23952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50"/>
          <p:cNvSpPr/>
          <p:nvPr/>
        </p:nvSpPr>
        <p:spPr>
          <a:xfrm>
            <a:off x="3782873" y="3028346"/>
            <a:ext cx="1075689" cy="1744979"/>
          </a:xfrm>
          <a:custGeom>
            <a:avLst/>
            <a:gdLst/>
            <a:ahLst/>
            <a:cxnLst/>
            <a:rect l="l" t="t" r="r" b="b"/>
            <a:pathLst>
              <a:path w="1075689" h="1744979">
                <a:moveTo>
                  <a:pt x="0" y="1744979"/>
                </a:moveTo>
                <a:lnTo>
                  <a:pt x="55988" y="1743263"/>
                </a:lnTo>
                <a:lnTo>
                  <a:pt x="110681" y="1738028"/>
                </a:lnTo>
                <a:lnTo>
                  <a:pt x="163910" y="1729146"/>
                </a:lnTo>
                <a:lnTo>
                  <a:pt x="215503" y="1716491"/>
                </a:lnTo>
                <a:lnTo>
                  <a:pt x="265291" y="1699934"/>
                </a:lnTo>
                <a:lnTo>
                  <a:pt x="313101" y="1679348"/>
                </a:lnTo>
                <a:lnTo>
                  <a:pt x="358765" y="1654606"/>
                </a:lnTo>
                <a:lnTo>
                  <a:pt x="402112" y="1625579"/>
                </a:lnTo>
                <a:lnTo>
                  <a:pt x="442971" y="1592140"/>
                </a:lnTo>
                <a:lnTo>
                  <a:pt x="481171" y="1554162"/>
                </a:lnTo>
                <a:lnTo>
                  <a:pt x="516542" y="1511516"/>
                </a:lnTo>
                <a:lnTo>
                  <a:pt x="548914" y="1464076"/>
                </a:lnTo>
                <a:lnTo>
                  <a:pt x="578116" y="1411713"/>
                </a:lnTo>
                <a:lnTo>
                  <a:pt x="603977" y="1354300"/>
                </a:lnTo>
                <a:lnTo>
                  <a:pt x="626328" y="1291709"/>
                </a:lnTo>
                <a:lnTo>
                  <a:pt x="644997" y="1223812"/>
                </a:lnTo>
                <a:lnTo>
                  <a:pt x="659814" y="1150483"/>
                </a:lnTo>
                <a:lnTo>
                  <a:pt x="670609" y="1071592"/>
                </a:lnTo>
                <a:lnTo>
                  <a:pt x="677211" y="987014"/>
                </a:lnTo>
                <a:lnTo>
                  <a:pt x="679450" y="896619"/>
                </a:lnTo>
                <a:lnTo>
                  <a:pt x="677481" y="805703"/>
                </a:lnTo>
                <a:lnTo>
                  <a:pt x="672199" y="719987"/>
                </a:lnTo>
                <a:lnTo>
                  <a:pt x="664538" y="639412"/>
                </a:lnTo>
                <a:lnTo>
                  <a:pt x="655431" y="563920"/>
                </a:lnTo>
                <a:lnTo>
                  <a:pt x="645814" y="493454"/>
                </a:lnTo>
                <a:lnTo>
                  <a:pt x="636621" y="427955"/>
                </a:lnTo>
                <a:lnTo>
                  <a:pt x="628787" y="367366"/>
                </a:lnTo>
                <a:lnTo>
                  <a:pt x="623244" y="311627"/>
                </a:lnTo>
                <a:lnTo>
                  <a:pt x="620929" y="260681"/>
                </a:lnTo>
                <a:lnTo>
                  <a:pt x="622776" y="214471"/>
                </a:lnTo>
                <a:lnTo>
                  <a:pt x="629718" y="172937"/>
                </a:lnTo>
                <a:lnTo>
                  <a:pt x="642691" y="136022"/>
                </a:lnTo>
                <a:lnTo>
                  <a:pt x="690464" y="75815"/>
                </a:lnTo>
                <a:lnTo>
                  <a:pt x="727134" y="52407"/>
                </a:lnTo>
                <a:lnTo>
                  <a:pt x="773572" y="33385"/>
                </a:lnTo>
                <a:lnTo>
                  <a:pt x="830712" y="18692"/>
                </a:lnTo>
                <a:lnTo>
                  <a:pt x="899488" y="8268"/>
                </a:lnTo>
                <a:lnTo>
                  <a:pt x="980836" y="2057"/>
                </a:lnTo>
                <a:lnTo>
                  <a:pt x="1075689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51"/>
          <p:cNvSpPr/>
          <p:nvPr/>
        </p:nvSpPr>
        <p:spPr>
          <a:xfrm>
            <a:off x="3782873" y="2860705"/>
            <a:ext cx="1094739" cy="1800860"/>
          </a:xfrm>
          <a:custGeom>
            <a:avLst/>
            <a:gdLst/>
            <a:ahLst/>
            <a:cxnLst/>
            <a:rect l="l" t="t" r="r" b="b"/>
            <a:pathLst>
              <a:path w="1094739" h="1800860">
                <a:moveTo>
                  <a:pt x="0" y="1800860"/>
                </a:moveTo>
                <a:lnTo>
                  <a:pt x="55444" y="1798425"/>
                </a:lnTo>
                <a:lnTo>
                  <a:pt x="108541" y="1791138"/>
                </a:lnTo>
                <a:lnTo>
                  <a:pt x="159174" y="1779021"/>
                </a:lnTo>
                <a:lnTo>
                  <a:pt x="207223" y="1762099"/>
                </a:lnTo>
                <a:lnTo>
                  <a:pt x="252571" y="1740396"/>
                </a:lnTo>
                <a:lnTo>
                  <a:pt x="295099" y="1713934"/>
                </a:lnTo>
                <a:lnTo>
                  <a:pt x="334690" y="1682739"/>
                </a:lnTo>
                <a:lnTo>
                  <a:pt x="371226" y="1646834"/>
                </a:lnTo>
                <a:lnTo>
                  <a:pt x="404587" y="1606242"/>
                </a:lnTo>
                <a:lnTo>
                  <a:pt x="434657" y="1560988"/>
                </a:lnTo>
                <a:lnTo>
                  <a:pt x="461317" y="1511096"/>
                </a:lnTo>
                <a:lnTo>
                  <a:pt x="484449" y="1456588"/>
                </a:lnTo>
                <a:lnTo>
                  <a:pt x="503934" y="1397489"/>
                </a:lnTo>
                <a:lnTo>
                  <a:pt x="519656" y="1333823"/>
                </a:lnTo>
                <a:lnTo>
                  <a:pt x="531494" y="1265614"/>
                </a:lnTo>
                <a:lnTo>
                  <a:pt x="539333" y="1192885"/>
                </a:lnTo>
                <a:lnTo>
                  <a:pt x="543053" y="1115660"/>
                </a:lnTo>
                <a:lnTo>
                  <a:pt x="542536" y="1033964"/>
                </a:lnTo>
                <a:lnTo>
                  <a:pt x="537664" y="947819"/>
                </a:lnTo>
                <a:lnTo>
                  <a:pt x="528320" y="857250"/>
                </a:lnTo>
                <a:lnTo>
                  <a:pt x="519251" y="789919"/>
                </a:lnTo>
                <a:lnTo>
                  <a:pt x="509684" y="723724"/>
                </a:lnTo>
                <a:lnTo>
                  <a:pt x="500356" y="658905"/>
                </a:lnTo>
                <a:lnTo>
                  <a:pt x="492008" y="595701"/>
                </a:lnTo>
                <a:lnTo>
                  <a:pt x="485378" y="534352"/>
                </a:lnTo>
                <a:lnTo>
                  <a:pt x="481205" y="475099"/>
                </a:lnTo>
                <a:lnTo>
                  <a:pt x="480229" y="418181"/>
                </a:lnTo>
                <a:lnTo>
                  <a:pt x="483189" y="363839"/>
                </a:lnTo>
                <a:lnTo>
                  <a:pt x="490823" y="312313"/>
                </a:lnTo>
                <a:lnTo>
                  <a:pt x="503872" y="263842"/>
                </a:lnTo>
                <a:lnTo>
                  <a:pt x="523074" y="218667"/>
                </a:lnTo>
                <a:lnTo>
                  <a:pt x="549168" y="177027"/>
                </a:lnTo>
                <a:lnTo>
                  <a:pt x="582893" y="139164"/>
                </a:lnTo>
                <a:lnTo>
                  <a:pt x="624989" y="105316"/>
                </a:lnTo>
                <a:lnTo>
                  <a:pt x="676195" y="75723"/>
                </a:lnTo>
                <a:lnTo>
                  <a:pt x="737250" y="50627"/>
                </a:lnTo>
                <a:lnTo>
                  <a:pt x="808892" y="30266"/>
                </a:lnTo>
                <a:lnTo>
                  <a:pt x="891862" y="14881"/>
                </a:lnTo>
                <a:lnTo>
                  <a:pt x="986898" y="4712"/>
                </a:lnTo>
                <a:lnTo>
                  <a:pt x="1094739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52"/>
          <p:cNvSpPr/>
          <p:nvPr/>
        </p:nvSpPr>
        <p:spPr>
          <a:xfrm>
            <a:off x="5944413" y="1783746"/>
            <a:ext cx="1470660" cy="245109"/>
          </a:xfrm>
          <a:custGeom>
            <a:avLst/>
            <a:gdLst/>
            <a:ahLst/>
            <a:cxnLst/>
            <a:rect l="l" t="t" r="r" b="b"/>
            <a:pathLst>
              <a:path w="1470660" h="245109">
                <a:moveTo>
                  <a:pt x="0" y="245109"/>
                </a:moveTo>
                <a:lnTo>
                  <a:pt x="71225" y="243332"/>
                </a:lnTo>
                <a:lnTo>
                  <a:pt x="143465" y="238246"/>
                </a:lnTo>
                <a:lnTo>
                  <a:pt x="216591" y="230219"/>
                </a:lnTo>
                <a:lnTo>
                  <a:pt x="290474" y="219618"/>
                </a:lnTo>
                <a:lnTo>
                  <a:pt x="364986" y="206811"/>
                </a:lnTo>
                <a:lnTo>
                  <a:pt x="439997" y="192166"/>
                </a:lnTo>
                <a:lnTo>
                  <a:pt x="515381" y="176050"/>
                </a:lnTo>
                <a:lnTo>
                  <a:pt x="591007" y="158831"/>
                </a:lnTo>
                <a:lnTo>
                  <a:pt x="666747" y="140876"/>
                </a:lnTo>
                <a:lnTo>
                  <a:pt x="742473" y="122554"/>
                </a:lnTo>
                <a:lnTo>
                  <a:pt x="818057" y="104233"/>
                </a:lnTo>
                <a:lnTo>
                  <a:pt x="893368" y="86278"/>
                </a:lnTo>
                <a:lnTo>
                  <a:pt x="968280" y="69059"/>
                </a:lnTo>
                <a:lnTo>
                  <a:pt x="1042663" y="52943"/>
                </a:lnTo>
                <a:lnTo>
                  <a:pt x="1116389" y="38298"/>
                </a:lnTo>
                <a:lnTo>
                  <a:pt x="1189329" y="25491"/>
                </a:lnTo>
                <a:lnTo>
                  <a:pt x="1261355" y="14890"/>
                </a:lnTo>
                <a:lnTo>
                  <a:pt x="1332337" y="6863"/>
                </a:lnTo>
                <a:lnTo>
                  <a:pt x="1402149" y="1777"/>
                </a:lnTo>
                <a:lnTo>
                  <a:pt x="147066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53"/>
          <p:cNvSpPr/>
          <p:nvPr/>
        </p:nvSpPr>
        <p:spPr>
          <a:xfrm>
            <a:off x="5944413" y="1928526"/>
            <a:ext cx="1470660" cy="246379"/>
          </a:xfrm>
          <a:custGeom>
            <a:avLst/>
            <a:gdLst/>
            <a:ahLst/>
            <a:cxnLst/>
            <a:rect l="l" t="t" r="r" b="b"/>
            <a:pathLst>
              <a:path w="1470660" h="246379">
                <a:moveTo>
                  <a:pt x="0" y="246379"/>
                </a:moveTo>
                <a:lnTo>
                  <a:pt x="71225" y="244593"/>
                </a:lnTo>
                <a:lnTo>
                  <a:pt x="143465" y="239481"/>
                </a:lnTo>
                <a:lnTo>
                  <a:pt x="216591" y="231412"/>
                </a:lnTo>
                <a:lnTo>
                  <a:pt x="290474" y="220756"/>
                </a:lnTo>
                <a:lnTo>
                  <a:pt x="364986" y="207883"/>
                </a:lnTo>
                <a:lnTo>
                  <a:pt x="439997" y="193161"/>
                </a:lnTo>
                <a:lnTo>
                  <a:pt x="515381" y="176962"/>
                </a:lnTo>
                <a:lnTo>
                  <a:pt x="591007" y="159654"/>
                </a:lnTo>
                <a:lnTo>
                  <a:pt x="666747" y="141606"/>
                </a:lnTo>
                <a:lnTo>
                  <a:pt x="742473" y="123189"/>
                </a:lnTo>
                <a:lnTo>
                  <a:pt x="818057" y="104773"/>
                </a:lnTo>
                <a:lnTo>
                  <a:pt x="893368" y="86725"/>
                </a:lnTo>
                <a:lnTo>
                  <a:pt x="968280" y="69417"/>
                </a:lnTo>
                <a:lnTo>
                  <a:pt x="1042663" y="53218"/>
                </a:lnTo>
                <a:lnTo>
                  <a:pt x="1116389" y="38496"/>
                </a:lnTo>
                <a:lnTo>
                  <a:pt x="1189329" y="25623"/>
                </a:lnTo>
                <a:lnTo>
                  <a:pt x="1261355" y="14967"/>
                </a:lnTo>
                <a:lnTo>
                  <a:pt x="1332337" y="6898"/>
                </a:lnTo>
                <a:lnTo>
                  <a:pt x="1402149" y="1786"/>
                </a:lnTo>
                <a:lnTo>
                  <a:pt x="147066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54"/>
          <p:cNvSpPr/>
          <p:nvPr/>
        </p:nvSpPr>
        <p:spPr>
          <a:xfrm>
            <a:off x="5943142" y="3547776"/>
            <a:ext cx="1461770" cy="172719"/>
          </a:xfrm>
          <a:custGeom>
            <a:avLst/>
            <a:gdLst/>
            <a:ahLst/>
            <a:cxnLst/>
            <a:rect l="l" t="t" r="r" b="b"/>
            <a:pathLst>
              <a:path w="1461770" h="172720">
                <a:moveTo>
                  <a:pt x="0" y="172719"/>
                </a:moveTo>
                <a:lnTo>
                  <a:pt x="71333" y="171467"/>
                </a:lnTo>
                <a:lnTo>
                  <a:pt x="143525" y="167883"/>
                </a:lnTo>
                <a:lnTo>
                  <a:pt x="216464" y="162227"/>
                </a:lnTo>
                <a:lnTo>
                  <a:pt x="290037" y="154757"/>
                </a:lnTo>
                <a:lnTo>
                  <a:pt x="364132" y="145732"/>
                </a:lnTo>
                <a:lnTo>
                  <a:pt x="438637" y="135412"/>
                </a:lnTo>
                <a:lnTo>
                  <a:pt x="513439" y="124056"/>
                </a:lnTo>
                <a:lnTo>
                  <a:pt x="588426" y="111922"/>
                </a:lnTo>
                <a:lnTo>
                  <a:pt x="663485" y="99270"/>
                </a:lnTo>
                <a:lnTo>
                  <a:pt x="738504" y="86360"/>
                </a:lnTo>
                <a:lnTo>
                  <a:pt x="813371" y="73449"/>
                </a:lnTo>
                <a:lnTo>
                  <a:pt x="887973" y="60797"/>
                </a:lnTo>
                <a:lnTo>
                  <a:pt x="962198" y="48663"/>
                </a:lnTo>
                <a:lnTo>
                  <a:pt x="1035933" y="37307"/>
                </a:lnTo>
                <a:lnTo>
                  <a:pt x="1109067" y="26987"/>
                </a:lnTo>
                <a:lnTo>
                  <a:pt x="1181486" y="17962"/>
                </a:lnTo>
                <a:lnTo>
                  <a:pt x="1253078" y="10492"/>
                </a:lnTo>
                <a:lnTo>
                  <a:pt x="1323731" y="4836"/>
                </a:lnTo>
                <a:lnTo>
                  <a:pt x="1393332" y="1252"/>
                </a:lnTo>
                <a:lnTo>
                  <a:pt x="14617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55"/>
          <p:cNvSpPr/>
          <p:nvPr/>
        </p:nvSpPr>
        <p:spPr>
          <a:xfrm>
            <a:off x="5943142" y="3697635"/>
            <a:ext cx="1461770" cy="167639"/>
          </a:xfrm>
          <a:custGeom>
            <a:avLst/>
            <a:gdLst/>
            <a:ahLst/>
            <a:cxnLst/>
            <a:rect l="l" t="t" r="r" b="b"/>
            <a:pathLst>
              <a:path w="1461770" h="167639">
                <a:moveTo>
                  <a:pt x="0" y="167639"/>
                </a:moveTo>
                <a:lnTo>
                  <a:pt x="71333" y="166424"/>
                </a:lnTo>
                <a:lnTo>
                  <a:pt x="143525" y="162946"/>
                </a:lnTo>
                <a:lnTo>
                  <a:pt x="216464" y="157455"/>
                </a:lnTo>
                <a:lnTo>
                  <a:pt x="290037" y="150205"/>
                </a:lnTo>
                <a:lnTo>
                  <a:pt x="364132" y="141446"/>
                </a:lnTo>
                <a:lnTo>
                  <a:pt x="438637" y="131429"/>
                </a:lnTo>
                <a:lnTo>
                  <a:pt x="513439" y="120407"/>
                </a:lnTo>
                <a:lnTo>
                  <a:pt x="588426" y="108630"/>
                </a:lnTo>
                <a:lnTo>
                  <a:pt x="663485" y="96351"/>
                </a:lnTo>
                <a:lnTo>
                  <a:pt x="738504" y="83819"/>
                </a:lnTo>
                <a:lnTo>
                  <a:pt x="813371" y="71288"/>
                </a:lnTo>
                <a:lnTo>
                  <a:pt x="887973" y="59009"/>
                </a:lnTo>
                <a:lnTo>
                  <a:pt x="962198" y="47232"/>
                </a:lnTo>
                <a:lnTo>
                  <a:pt x="1035933" y="36210"/>
                </a:lnTo>
                <a:lnTo>
                  <a:pt x="1109067" y="26193"/>
                </a:lnTo>
                <a:lnTo>
                  <a:pt x="1181486" y="17434"/>
                </a:lnTo>
                <a:lnTo>
                  <a:pt x="1253078" y="10184"/>
                </a:lnTo>
                <a:lnTo>
                  <a:pt x="1323731" y="4693"/>
                </a:lnTo>
                <a:lnTo>
                  <a:pt x="1393332" y="1215"/>
                </a:lnTo>
                <a:lnTo>
                  <a:pt x="14617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8"/>
          <p:cNvSpPr txBox="1"/>
          <p:nvPr/>
        </p:nvSpPr>
        <p:spPr>
          <a:xfrm>
            <a:off x="2627173" y="3496976"/>
            <a:ext cx="410209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 smtClean="0">
                <a:latin typeface="Times New Roman"/>
                <a:cs typeface="Times New Roman"/>
              </a:rPr>
              <a:t>ho</a:t>
            </a:r>
            <a:r>
              <a:rPr sz="1600" b="1" spc="-5" dirty="0" smtClean="0">
                <a:latin typeface="Times New Roman"/>
                <a:cs typeface="Times New Roman"/>
              </a:rPr>
              <a:t>s</a:t>
            </a:r>
            <a:r>
              <a:rPr sz="1600" b="1" spc="-10" dirty="0" smtClean="0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6785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Pneumatic Principles</a:t>
            </a:r>
          </a:p>
        </p:txBody>
      </p:sp>
      <p:pic>
        <p:nvPicPr>
          <p:cNvPr id="5122" name="Picture 2" descr="C:\Users\AMillan\Downloads\pneumatics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38100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402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Why Use Pneumatics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229600" cy="4525962"/>
          </a:xfrm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10" dirty="0">
                <a:cs typeface="Times New Roman"/>
              </a:rPr>
              <a:t>W</a:t>
            </a:r>
            <a:r>
              <a:rPr lang="en-US" sz="2400" spc="-5" dirty="0">
                <a:cs typeface="Times New Roman"/>
              </a:rPr>
              <a:t>e</a:t>
            </a:r>
            <a:r>
              <a:rPr lang="en-US" sz="2400" spc="-20" dirty="0">
                <a:cs typeface="Times New Roman"/>
              </a:rPr>
              <a:t>i</a:t>
            </a:r>
            <a:r>
              <a:rPr lang="en-US" sz="2400" spc="-5" dirty="0">
                <a:cs typeface="Times New Roman"/>
              </a:rPr>
              <a:t>gh</a:t>
            </a:r>
            <a:r>
              <a:rPr lang="en-US" sz="2400" dirty="0">
                <a:cs typeface="Times New Roman"/>
              </a:rPr>
              <a:t>t</a:t>
            </a:r>
          </a:p>
          <a:p>
            <a:pPr>
              <a:lnSpc>
                <a:spcPts val="900"/>
              </a:lnSpc>
              <a:spcBef>
                <a:spcPts val="10"/>
              </a:spcBef>
            </a:pPr>
            <a:endParaRPr lang="en-US" sz="2400" dirty="0"/>
          </a:p>
          <a:p>
            <a:pPr marL="444500" indent="-287020">
              <a:lnSpc>
                <a:spcPct val="100000"/>
              </a:lnSpc>
              <a:buSzPct val="75438"/>
              <a:buFont typeface="Arial"/>
              <a:buChar char="–"/>
              <a:tabLst>
                <a:tab pos="443865" algn="l"/>
              </a:tabLst>
            </a:pPr>
            <a:r>
              <a:rPr lang="en-US" sz="2400" spc="-65" dirty="0">
                <a:cs typeface="Times New Roman"/>
              </a:rPr>
              <a:t>M</a:t>
            </a:r>
            <a:r>
              <a:rPr lang="en-US" sz="2400" spc="-20" dirty="0">
                <a:cs typeface="Times New Roman"/>
              </a:rPr>
              <a:t>u</a:t>
            </a:r>
            <a:r>
              <a:rPr lang="en-US" sz="2400" spc="-30" dirty="0">
                <a:cs typeface="Times New Roman"/>
              </a:rPr>
              <a:t>c</a:t>
            </a:r>
            <a:r>
              <a:rPr lang="en-US" sz="2400" dirty="0">
                <a:cs typeface="Times New Roman"/>
              </a:rPr>
              <a:t>h</a:t>
            </a:r>
            <a:r>
              <a:rPr lang="en-US" sz="2400" spc="-55" dirty="0">
                <a:cs typeface="Times New Roman"/>
              </a:rPr>
              <a:t> </a:t>
            </a:r>
            <a:r>
              <a:rPr lang="en-US" sz="2400" spc="-5" dirty="0">
                <a:cs typeface="Times New Roman"/>
              </a:rPr>
              <a:t>l</a:t>
            </a:r>
            <a:r>
              <a:rPr lang="en-US" sz="2400" spc="-25" dirty="0">
                <a:cs typeface="Times New Roman"/>
              </a:rPr>
              <a:t>i</a:t>
            </a:r>
            <a:r>
              <a:rPr lang="en-US" sz="2400" spc="-20" dirty="0">
                <a:cs typeface="Times New Roman"/>
              </a:rPr>
              <a:t>g</a:t>
            </a:r>
            <a:r>
              <a:rPr lang="en-US" sz="2400" spc="-30" dirty="0">
                <a:cs typeface="Times New Roman"/>
              </a:rPr>
              <a:t>h</a:t>
            </a:r>
            <a:r>
              <a:rPr lang="en-US" sz="2400" spc="-15" dirty="0">
                <a:cs typeface="Times New Roman"/>
              </a:rPr>
              <a:t>t</a:t>
            </a:r>
            <a:r>
              <a:rPr lang="en-US" sz="2400" spc="-30" dirty="0">
                <a:cs typeface="Times New Roman"/>
              </a:rPr>
              <a:t>e</a:t>
            </a:r>
            <a:r>
              <a:rPr lang="en-US" sz="2400" dirty="0">
                <a:cs typeface="Times New Roman"/>
              </a:rPr>
              <a:t>r</a:t>
            </a:r>
            <a:r>
              <a:rPr lang="en-US" sz="2400" spc="-35" dirty="0">
                <a:cs typeface="Times New Roman"/>
              </a:rPr>
              <a:t> </a:t>
            </a:r>
            <a:r>
              <a:rPr lang="en-US" sz="2400" spc="-15" dirty="0">
                <a:cs typeface="Times New Roman"/>
              </a:rPr>
              <a:t>t</a:t>
            </a:r>
            <a:r>
              <a:rPr lang="en-US" sz="2400" spc="-20" dirty="0">
                <a:cs typeface="Times New Roman"/>
              </a:rPr>
              <a:t>h</a:t>
            </a:r>
            <a:r>
              <a:rPr lang="en-US" sz="2400" spc="-40" dirty="0">
                <a:cs typeface="Times New Roman"/>
              </a:rPr>
              <a:t>a</a:t>
            </a:r>
            <a:r>
              <a:rPr lang="en-US" sz="2400" dirty="0">
                <a:cs typeface="Times New Roman"/>
              </a:rPr>
              <a:t>n</a:t>
            </a:r>
            <a:r>
              <a:rPr lang="en-US" sz="2400" spc="-45" dirty="0">
                <a:cs typeface="Times New Roman"/>
              </a:rPr>
              <a:t> </a:t>
            </a:r>
            <a:r>
              <a:rPr lang="en-US" sz="2400" spc="-65" dirty="0">
                <a:cs typeface="Times New Roman"/>
              </a:rPr>
              <a:t>m</a:t>
            </a:r>
            <a:r>
              <a:rPr lang="en-US" sz="2400" spc="-30" dirty="0">
                <a:cs typeface="Times New Roman"/>
              </a:rPr>
              <a:t>o</a:t>
            </a:r>
            <a:r>
              <a:rPr lang="en-US" sz="2400" spc="-15" dirty="0">
                <a:cs typeface="Times New Roman"/>
              </a:rPr>
              <a:t>t</a:t>
            </a:r>
            <a:r>
              <a:rPr lang="en-US" sz="2400" spc="-20" dirty="0">
                <a:cs typeface="Times New Roman"/>
              </a:rPr>
              <a:t>o</a:t>
            </a:r>
            <a:r>
              <a:rPr lang="en-US" sz="2400" spc="-15" dirty="0">
                <a:cs typeface="Times New Roman"/>
              </a:rPr>
              <a:t>r</a:t>
            </a:r>
            <a:r>
              <a:rPr lang="en-US" sz="2400" dirty="0">
                <a:cs typeface="Times New Roman"/>
              </a:rPr>
              <a:t>s</a:t>
            </a:r>
            <a:r>
              <a:rPr lang="en-US" sz="2400" spc="-50" dirty="0">
                <a:cs typeface="Times New Roman"/>
              </a:rPr>
              <a:t> </a:t>
            </a:r>
            <a:r>
              <a:rPr lang="en-US" sz="2400" spc="-15" dirty="0">
                <a:cs typeface="Times New Roman"/>
              </a:rPr>
              <a:t>(</a:t>
            </a:r>
            <a:r>
              <a:rPr lang="en-US" sz="2400" spc="-30" dirty="0">
                <a:cs typeface="Times New Roman"/>
              </a:rPr>
              <a:t>a</a:t>
            </a:r>
            <a:r>
              <a:rPr lang="en-US" sz="2400" dirty="0">
                <a:cs typeface="Times New Roman"/>
              </a:rPr>
              <a:t>s</a:t>
            </a:r>
            <a:r>
              <a:rPr lang="en-US" sz="2400" spc="-50" dirty="0">
                <a:cs typeface="Times New Roman"/>
              </a:rPr>
              <a:t> </a:t>
            </a:r>
            <a:r>
              <a:rPr lang="en-US" sz="2400" spc="-15" dirty="0">
                <a:cs typeface="Times New Roman"/>
              </a:rPr>
              <a:t>l</a:t>
            </a:r>
            <a:r>
              <a:rPr lang="en-US" sz="2400" spc="-20" dirty="0">
                <a:cs typeface="Times New Roman"/>
              </a:rPr>
              <a:t>o</a:t>
            </a:r>
            <a:r>
              <a:rPr lang="en-US" sz="2400" spc="-30" dirty="0">
                <a:cs typeface="Times New Roman"/>
              </a:rPr>
              <a:t>n</a:t>
            </a:r>
            <a:r>
              <a:rPr lang="en-US" sz="2400" dirty="0">
                <a:cs typeface="Times New Roman"/>
              </a:rPr>
              <a:t>g</a:t>
            </a:r>
            <a:r>
              <a:rPr lang="en-US" sz="2400" spc="-45" dirty="0">
                <a:cs typeface="Times New Roman"/>
              </a:rPr>
              <a:t> </a:t>
            </a:r>
            <a:r>
              <a:rPr lang="en-US" sz="2400" spc="-30" dirty="0">
                <a:cs typeface="Times New Roman"/>
              </a:rPr>
              <a:t>a</a:t>
            </a:r>
            <a:r>
              <a:rPr lang="en-US" sz="2400" dirty="0">
                <a:cs typeface="Times New Roman"/>
              </a:rPr>
              <a:t>s</a:t>
            </a:r>
            <a:r>
              <a:rPr lang="en-US" sz="2400" spc="-50" dirty="0">
                <a:cs typeface="Times New Roman"/>
              </a:rPr>
              <a:t> </a:t>
            </a:r>
            <a:r>
              <a:rPr lang="en-US" sz="2400" spc="-15" dirty="0">
                <a:cs typeface="Times New Roman"/>
              </a:rPr>
              <a:t>s</a:t>
            </a:r>
            <a:r>
              <a:rPr lang="en-US" sz="2400" spc="-40" dirty="0">
                <a:cs typeface="Times New Roman"/>
              </a:rPr>
              <a:t>e</a:t>
            </a:r>
            <a:r>
              <a:rPr lang="en-US" sz="2400" spc="-20" dirty="0">
                <a:cs typeface="Times New Roman"/>
              </a:rPr>
              <a:t>v</a:t>
            </a:r>
            <a:r>
              <a:rPr lang="en-US" sz="2400" spc="-40" dirty="0">
                <a:cs typeface="Times New Roman"/>
              </a:rPr>
              <a:t>e</a:t>
            </a:r>
            <a:r>
              <a:rPr lang="en-US" sz="2400" spc="-15" dirty="0">
                <a:cs typeface="Times New Roman"/>
              </a:rPr>
              <a:t>r</a:t>
            </a:r>
            <a:r>
              <a:rPr lang="en-US" sz="2400" spc="-30" dirty="0">
                <a:cs typeface="Times New Roman"/>
              </a:rPr>
              <a:t>a</a:t>
            </a:r>
            <a:r>
              <a:rPr lang="en-US" sz="2400" dirty="0">
                <a:cs typeface="Times New Roman"/>
              </a:rPr>
              <a:t>l</a:t>
            </a:r>
            <a:r>
              <a:rPr lang="en-US" sz="2400" spc="-40" dirty="0">
                <a:cs typeface="Times New Roman"/>
              </a:rPr>
              <a:t> </a:t>
            </a:r>
            <a:r>
              <a:rPr lang="en-US" sz="2400" spc="-20" dirty="0">
                <a:cs typeface="Times New Roman"/>
              </a:rPr>
              <a:t>u</a:t>
            </a:r>
            <a:r>
              <a:rPr lang="en-US" sz="2400" spc="-25" dirty="0">
                <a:cs typeface="Times New Roman"/>
              </a:rPr>
              <a:t>s</a:t>
            </a:r>
            <a:r>
              <a:rPr lang="en-US" sz="2400" spc="-40" dirty="0">
                <a:cs typeface="Times New Roman"/>
              </a:rPr>
              <a:t>e</a:t>
            </a:r>
            <a:r>
              <a:rPr lang="en-US" sz="2400" spc="-20" dirty="0">
                <a:cs typeface="Times New Roman"/>
              </a:rPr>
              <a:t>d</a:t>
            </a:r>
            <a:r>
              <a:rPr lang="en-US" sz="2400" dirty="0">
                <a:cs typeface="Times New Roman"/>
              </a:rPr>
              <a:t>)</a:t>
            </a:r>
          </a:p>
          <a:p>
            <a:pPr>
              <a:lnSpc>
                <a:spcPts val="550"/>
              </a:lnSpc>
              <a:spcBef>
                <a:spcPts val="30"/>
              </a:spcBef>
              <a:buFont typeface="Arial"/>
              <a:buChar char="–"/>
            </a:pPr>
            <a:endParaRPr lang="en-US" sz="2400" dirty="0"/>
          </a:p>
          <a:p>
            <a:pPr marL="12700">
              <a:lnSpc>
                <a:spcPct val="100000"/>
              </a:lnSpc>
            </a:pPr>
            <a:r>
              <a:rPr lang="en-US" sz="2400" spc="-10" dirty="0">
                <a:cs typeface="Times New Roman"/>
              </a:rPr>
              <a:t>Si</a:t>
            </a:r>
            <a:r>
              <a:rPr lang="en-US" sz="2400" spc="-45" dirty="0">
                <a:cs typeface="Times New Roman"/>
              </a:rPr>
              <a:t>m</a:t>
            </a:r>
            <a:r>
              <a:rPr lang="en-US" sz="2400" spc="-5" dirty="0">
                <a:cs typeface="Times New Roman"/>
              </a:rPr>
              <a:t>p</a:t>
            </a:r>
            <a:r>
              <a:rPr lang="en-US" sz="2400" spc="-10" dirty="0">
                <a:cs typeface="Times New Roman"/>
              </a:rPr>
              <a:t>l</a:t>
            </a:r>
            <a:r>
              <a:rPr lang="en-US" sz="2400" dirty="0">
                <a:cs typeface="Times New Roman"/>
              </a:rPr>
              <a:t>e</a:t>
            </a:r>
          </a:p>
          <a:p>
            <a:pPr marL="444500" indent="-287020">
              <a:lnSpc>
                <a:spcPct val="100000"/>
              </a:lnSpc>
              <a:buSzPct val="75438"/>
              <a:buFont typeface="Arial"/>
              <a:buChar char="–"/>
              <a:tabLst>
                <a:tab pos="443865" algn="l"/>
              </a:tabLst>
            </a:pPr>
            <a:r>
              <a:rPr lang="en-US" sz="2400" spc="-65" dirty="0" smtClean="0">
                <a:cs typeface="Times New Roman"/>
              </a:rPr>
              <a:t>M</a:t>
            </a:r>
            <a:r>
              <a:rPr lang="en-US" sz="2400" spc="-20" dirty="0" smtClean="0">
                <a:cs typeface="Times New Roman"/>
              </a:rPr>
              <a:t>u</a:t>
            </a:r>
            <a:r>
              <a:rPr lang="en-US" sz="2400" spc="-30" dirty="0" smtClean="0">
                <a:cs typeface="Times New Roman"/>
              </a:rPr>
              <a:t>c</a:t>
            </a:r>
            <a:r>
              <a:rPr lang="en-US" sz="2400" dirty="0" smtClean="0">
                <a:cs typeface="Times New Roman"/>
              </a:rPr>
              <a:t>h</a:t>
            </a:r>
            <a:r>
              <a:rPr lang="en-US" sz="2400" spc="-55" dirty="0" smtClean="0">
                <a:cs typeface="Times New Roman"/>
              </a:rPr>
              <a:t> </a:t>
            </a:r>
            <a:r>
              <a:rPr lang="en-US" sz="2400" spc="-30" dirty="0">
                <a:cs typeface="Times New Roman"/>
              </a:rPr>
              <a:t>ea</a:t>
            </a:r>
            <a:r>
              <a:rPr lang="en-US" sz="2400" spc="-25" dirty="0">
                <a:cs typeface="Times New Roman"/>
              </a:rPr>
              <a:t>s</a:t>
            </a:r>
            <a:r>
              <a:rPr lang="en-US" sz="2400" spc="-15" dirty="0">
                <a:cs typeface="Times New Roman"/>
              </a:rPr>
              <a:t>i</a:t>
            </a:r>
            <a:r>
              <a:rPr lang="en-US" sz="2400" spc="-40" dirty="0">
                <a:cs typeface="Times New Roman"/>
              </a:rPr>
              <a:t>e</a:t>
            </a:r>
            <a:r>
              <a:rPr lang="en-US" sz="2400" dirty="0">
                <a:cs typeface="Times New Roman"/>
              </a:rPr>
              <a:t>r</a:t>
            </a:r>
            <a:r>
              <a:rPr lang="en-US" sz="2400" spc="-25" dirty="0">
                <a:cs typeface="Times New Roman"/>
              </a:rPr>
              <a:t> </a:t>
            </a:r>
            <a:r>
              <a:rPr lang="en-US" sz="2400" spc="-15" dirty="0">
                <a:cs typeface="Times New Roman"/>
              </a:rPr>
              <a:t>t</a:t>
            </a:r>
            <a:r>
              <a:rPr lang="en-US" sz="2400" dirty="0">
                <a:cs typeface="Times New Roman"/>
              </a:rPr>
              <a:t>o</a:t>
            </a:r>
            <a:r>
              <a:rPr lang="en-US" sz="2400" spc="-45" dirty="0">
                <a:cs typeface="Times New Roman"/>
              </a:rPr>
              <a:t> </a:t>
            </a:r>
            <a:r>
              <a:rPr lang="en-US" sz="2400" spc="-65" dirty="0">
                <a:cs typeface="Times New Roman"/>
              </a:rPr>
              <a:t>m</a:t>
            </a:r>
            <a:r>
              <a:rPr lang="en-US" sz="2400" spc="-30" dirty="0">
                <a:cs typeface="Times New Roman"/>
              </a:rPr>
              <a:t>ou</a:t>
            </a:r>
            <a:r>
              <a:rPr lang="en-US" sz="2400" spc="-20" dirty="0">
                <a:cs typeface="Times New Roman"/>
              </a:rPr>
              <a:t>n</a:t>
            </a:r>
            <a:r>
              <a:rPr lang="en-US" sz="2400" dirty="0">
                <a:cs typeface="Times New Roman"/>
              </a:rPr>
              <a:t>t</a:t>
            </a:r>
            <a:r>
              <a:rPr lang="en-US" sz="2400" spc="-40" dirty="0">
                <a:cs typeface="Times New Roman"/>
              </a:rPr>
              <a:t> </a:t>
            </a:r>
            <a:r>
              <a:rPr lang="en-US" sz="2400" spc="-15" dirty="0">
                <a:cs typeface="Times New Roman"/>
              </a:rPr>
              <a:t>t</a:t>
            </a:r>
            <a:r>
              <a:rPr lang="en-US" sz="2400" spc="-20" dirty="0">
                <a:cs typeface="Times New Roman"/>
              </a:rPr>
              <a:t>h</a:t>
            </a:r>
            <a:r>
              <a:rPr lang="en-US" sz="2400" spc="-30" dirty="0">
                <a:cs typeface="Times New Roman"/>
              </a:rPr>
              <a:t>a</a:t>
            </a:r>
            <a:r>
              <a:rPr lang="en-US" sz="2400" dirty="0">
                <a:cs typeface="Times New Roman"/>
              </a:rPr>
              <a:t>n</a:t>
            </a:r>
            <a:r>
              <a:rPr lang="en-US" sz="2400" spc="-55" dirty="0">
                <a:cs typeface="Times New Roman"/>
              </a:rPr>
              <a:t> m</a:t>
            </a:r>
            <a:r>
              <a:rPr lang="en-US" sz="2400" spc="-30" dirty="0">
                <a:cs typeface="Times New Roman"/>
              </a:rPr>
              <a:t>o</a:t>
            </a:r>
            <a:r>
              <a:rPr lang="en-US" sz="2400" spc="-15" dirty="0">
                <a:cs typeface="Times New Roman"/>
              </a:rPr>
              <a:t>t</a:t>
            </a:r>
            <a:r>
              <a:rPr lang="en-US" sz="2400" spc="-30" dirty="0">
                <a:cs typeface="Times New Roman"/>
              </a:rPr>
              <a:t>o</a:t>
            </a:r>
            <a:r>
              <a:rPr lang="en-US" sz="2400" spc="-15" dirty="0">
                <a:cs typeface="Times New Roman"/>
              </a:rPr>
              <a:t>r</a:t>
            </a:r>
            <a:r>
              <a:rPr lang="en-US" sz="2400" dirty="0">
                <a:cs typeface="Times New Roman"/>
              </a:rPr>
              <a:t>s</a:t>
            </a:r>
          </a:p>
          <a:p>
            <a:pPr marL="444500" marR="956944" indent="-287020">
              <a:lnSpc>
                <a:spcPts val="2880"/>
              </a:lnSpc>
              <a:buSzPct val="75438"/>
              <a:buFont typeface="Arial"/>
              <a:buChar char="–"/>
              <a:tabLst>
                <a:tab pos="443865" algn="l"/>
              </a:tabLst>
            </a:pPr>
            <a:r>
              <a:rPr lang="en-US" sz="2400" spc="-65" dirty="0" smtClean="0">
                <a:cs typeface="Times New Roman"/>
              </a:rPr>
              <a:t>M</a:t>
            </a:r>
            <a:r>
              <a:rPr lang="en-US" sz="2400" spc="-20" dirty="0" smtClean="0">
                <a:cs typeface="Times New Roman"/>
              </a:rPr>
              <a:t>u</a:t>
            </a:r>
            <a:r>
              <a:rPr lang="en-US" sz="2400" spc="-30" dirty="0" smtClean="0">
                <a:cs typeface="Times New Roman"/>
              </a:rPr>
              <a:t>c</a:t>
            </a:r>
            <a:r>
              <a:rPr lang="en-US" sz="2400" dirty="0" smtClean="0">
                <a:cs typeface="Times New Roman"/>
              </a:rPr>
              <a:t>h</a:t>
            </a:r>
            <a:r>
              <a:rPr lang="en-US" sz="2400" spc="-55" dirty="0" smtClean="0">
                <a:cs typeface="Times New Roman"/>
              </a:rPr>
              <a:t> </a:t>
            </a:r>
            <a:r>
              <a:rPr lang="en-US" sz="2400" spc="-15" dirty="0">
                <a:cs typeface="Times New Roman"/>
              </a:rPr>
              <a:t>si</a:t>
            </a:r>
            <a:r>
              <a:rPr lang="en-US" sz="2400" spc="-65" dirty="0">
                <a:cs typeface="Times New Roman"/>
              </a:rPr>
              <a:t>m</a:t>
            </a:r>
            <a:r>
              <a:rPr lang="en-US" sz="2400" spc="-30" dirty="0">
                <a:cs typeface="Times New Roman"/>
              </a:rPr>
              <a:t>p</a:t>
            </a:r>
            <a:r>
              <a:rPr lang="en-US" sz="2400" spc="-15" dirty="0">
                <a:cs typeface="Times New Roman"/>
              </a:rPr>
              <a:t>l</a:t>
            </a:r>
            <a:r>
              <a:rPr lang="en-US" sz="2400" spc="-30" dirty="0">
                <a:cs typeface="Times New Roman"/>
              </a:rPr>
              <a:t>e</a:t>
            </a:r>
            <a:r>
              <a:rPr lang="en-US" sz="2400" dirty="0">
                <a:cs typeface="Times New Roman"/>
              </a:rPr>
              <a:t>r</a:t>
            </a:r>
            <a:r>
              <a:rPr lang="en-US" sz="2400" spc="-35" dirty="0">
                <a:cs typeface="Times New Roman"/>
              </a:rPr>
              <a:t> </a:t>
            </a:r>
            <a:r>
              <a:rPr lang="en-US" sz="2400" spc="-40" dirty="0">
                <a:cs typeface="Times New Roman"/>
              </a:rPr>
              <a:t>a</a:t>
            </a:r>
            <a:r>
              <a:rPr lang="en-US" sz="2400" spc="-20" dirty="0">
                <a:cs typeface="Times New Roman"/>
              </a:rPr>
              <a:t>n</a:t>
            </a:r>
            <a:r>
              <a:rPr lang="en-US" sz="2400" dirty="0">
                <a:cs typeface="Times New Roman"/>
              </a:rPr>
              <a:t>d</a:t>
            </a:r>
            <a:r>
              <a:rPr lang="en-US" sz="2400" spc="-45" dirty="0">
                <a:cs typeface="Times New Roman"/>
              </a:rPr>
              <a:t> </a:t>
            </a:r>
            <a:r>
              <a:rPr lang="en-US" sz="2400" spc="-65" dirty="0">
                <a:cs typeface="Times New Roman"/>
              </a:rPr>
              <a:t>m</a:t>
            </a:r>
            <a:r>
              <a:rPr lang="en-US" sz="2400" spc="-30" dirty="0">
                <a:cs typeface="Times New Roman"/>
              </a:rPr>
              <a:t>o</a:t>
            </a:r>
            <a:r>
              <a:rPr lang="en-US" sz="2400" spc="-15" dirty="0">
                <a:cs typeface="Times New Roman"/>
              </a:rPr>
              <a:t>r</a:t>
            </a:r>
            <a:r>
              <a:rPr lang="en-US" sz="2400" dirty="0">
                <a:cs typeface="Times New Roman"/>
              </a:rPr>
              <a:t>e</a:t>
            </a:r>
            <a:r>
              <a:rPr lang="en-US" sz="2400" spc="-55" dirty="0">
                <a:cs typeface="Times New Roman"/>
              </a:rPr>
              <a:t> </a:t>
            </a:r>
            <a:r>
              <a:rPr lang="en-US" sz="2400" spc="-20" dirty="0">
                <a:cs typeface="Times New Roman"/>
              </a:rPr>
              <a:t>d</a:t>
            </a:r>
            <a:r>
              <a:rPr lang="en-US" sz="2400" spc="-30" dirty="0">
                <a:cs typeface="Times New Roman"/>
              </a:rPr>
              <a:t>u</a:t>
            </a:r>
            <a:r>
              <a:rPr lang="en-US" sz="2400" spc="-25" dirty="0">
                <a:cs typeface="Times New Roman"/>
              </a:rPr>
              <a:t>r</a:t>
            </a:r>
            <a:r>
              <a:rPr lang="en-US" sz="2400" spc="-30" dirty="0">
                <a:cs typeface="Times New Roman"/>
              </a:rPr>
              <a:t>ab</a:t>
            </a:r>
            <a:r>
              <a:rPr lang="en-US" sz="2400" spc="-5" dirty="0">
                <a:cs typeface="Times New Roman"/>
              </a:rPr>
              <a:t>l</a:t>
            </a:r>
            <a:r>
              <a:rPr lang="en-US" sz="2400" dirty="0">
                <a:cs typeface="Times New Roman"/>
              </a:rPr>
              <a:t>e</a:t>
            </a:r>
            <a:r>
              <a:rPr lang="en-US" sz="2400" spc="-65" dirty="0">
                <a:cs typeface="Times New Roman"/>
              </a:rPr>
              <a:t> </a:t>
            </a:r>
            <a:r>
              <a:rPr lang="en-US" sz="2400" spc="-5" dirty="0">
                <a:cs typeface="Times New Roman"/>
              </a:rPr>
              <a:t>t</a:t>
            </a:r>
            <a:r>
              <a:rPr lang="en-US" sz="2400" spc="-30" dirty="0">
                <a:cs typeface="Times New Roman"/>
              </a:rPr>
              <a:t>ha</a:t>
            </a:r>
            <a:r>
              <a:rPr lang="en-US" sz="2400" dirty="0">
                <a:cs typeface="Times New Roman"/>
              </a:rPr>
              <a:t>n</a:t>
            </a:r>
            <a:r>
              <a:rPr lang="en-US" sz="2400" spc="-45" dirty="0">
                <a:cs typeface="Times New Roman"/>
              </a:rPr>
              <a:t> </a:t>
            </a:r>
            <a:r>
              <a:rPr lang="en-US" sz="2400" spc="-25" dirty="0">
                <a:cs typeface="Times New Roman"/>
              </a:rPr>
              <a:t>r</a:t>
            </a:r>
            <a:r>
              <a:rPr lang="en-US" sz="2400" spc="-30" dirty="0">
                <a:cs typeface="Times New Roman"/>
              </a:rPr>
              <a:t>ac</a:t>
            </a:r>
            <a:r>
              <a:rPr lang="en-US" sz="2400" dirty="0">
                <a:cs typeface="Times New Roman"/>
              </a:rPr>
              <a:t>k</a:t>
            </a:r>
            <a:r>
              <a:rPr lang="en-US" sz="2400" spc="-55" dirty="0">
                <a:cs typeface="Times New Roman"/>
              </a:rPr>
              <a:t> </a:t>
            </a:r>
            <a:r>
              <a:rPr lang="en-US" sz="2400" spc="-30" dirty="0">
                <a:cs typeface="Times New Roman"/>
              </a:rPr>
              <a:t>an</a:t>
            </a:r>
            <a:r>
              <a:rPr lang="en-US" sz="2400" dirty="0">
                <a:cs typeface="Times New Roman"/>
              </a:rPr>
              <a:t>d </a:t>
            </a:r>
            <a:r>
              <a:rPr lang="en-US" sz="2400" spc="-30" dirty="0">
                <a:cs typeface="Times New Roman"/>
              </a:rPr>
              <a:t>p</a:t>
            </a:r>
            <a:r>
              <a:rPr lang="en-US" sz="2400" spc="-15" dirty="0">
                <a:cs typeface="Times New Roman"/>
              </a:rPr>
              <a:t>i</a:t>
            </a:r>
            <a:r>
              <a:rPr lang="en-US" sz="2400" spc="-20" dirty="0">
                <a:cs typeface="Times New Roman"/>
              </a:rPr>
              <a:t>n</a:t>
            </a:r>
            <a:r>
              <a:rPr lang="en-US" sz="2400" spc="-15" dirty="0">
                <a:cs typeface="Times New Roman"/>
              </a:rPr>
              <a:t>i</a:t>
            </a:r>
            <a:r>
              <a:rPr lang="en-US" sz="2400" spc="-30" dirty="0">
                <a:cs typeface="Times New Roman"/>
              </a:rPr>
              <a:t>o</a:t>
            </a:r>
            <a:r>
              <a:rPr lang="en-US" sz="2400" dirty="0">
                <a:cs typeface="Times New Roman"/>
              </a:rPr>
              <a:t>n</a:t>
            </a:r>
          </a:p>
          <a:p>
            <a:pPr marL="12700">
              <a:lnSpc>
                <a:spcPct val="100000"/>
              </a:lnSpc>
            </a:pPr>
            <a:r>
              <a:rPr lang="en-US" sz="2400" spc="-35" dirty="0" smtClean="0">
                <a:cs typeface="Times New Roman"/>
              </a:rPr>
              <a:t>M</a:t>
            </a:r>
            <a:r>
              <a:rPr lang="en-US" sz="2400" spc="5" dirty="0" smtClean="0">
                <a:cs typeface="Times New Roman"/>
              </a:rPr>
              <a:t>o</a:t>
            </a:r>
            <a:r>
              <a:rPr lang="en-US" sz="2400" dirty="0" smtClean="0">
                <a:cs typeface="Times New Roman"/>
              </a:rPr>
              <a:t>re</a:t>
            </a:r>
            <a:r>
              <a:rPr lang="en-US" sz="2400" spc="-10" dirty="0" smtClean="0">
                <a:cs typeface="Times New Roman"/>
              </a:rPr>
              <a:t> </a:t>
            </a:r>
            <a:r>
              <a:rPr lang="en-US" sz="2400" spc="-20" dirty="0">
                <a:cs typeface="Times New Roman"/>
              </a:rPr>
              <a:t>r</a:t>
            </a:r>
            <a:r>
              <a:rPr lang="en-US" sz="2400" spc="-5" dirty="0">
                <a:cs typeface="Times New Roman"/>
              </a:rPr>
              <a:t>ug</a:t>
            </a:r>
            <a:r>
              <a:rPr lang="en-US" sz="2400" spc="-15" dirty="0">
                <a:cs typeface="Times New Roman"/>
              </a:rPr>
              <a:t>g</a:t>
            </a:r>
            <a:r>
              <a:rPr lang="en-US" sz="2400" spc="-5" dirty="0">
                <a:cs typeface="Times New Roman"/>
              </a:rPr>
              <a:t>e</a:t>
            </a:r>
            <a:r>
              <a:rPr lang="en-US" sz="2400" dirty="0">
                <a:cs typeface="Times New Roman"/>
              </a:rPr>
              <a:t>d</a:t>
            </a:r>
          </a:p>
          <a:p>
            <a:pPr marL="444500" indent="-287020">
              <a:lnSpc>
                <a:spcPct val="100000"/>
              </a:lnSpc>
              <a:buSzPct val="75438"/>
              <a:buFont typeface="Arial"/>
              <a:buChar char="–"/>
              <a:tabLst>
                <a:tab pos="443865" algn="l"/>
              </a:tabLst>
            </a:pPr>
            <a:r>
              <a:rPr lang="en-US" sz="2400" spc="-50" dirty="0" smtClean="0">
                <a:cs typeface="Times New Roman"/>
              </a:rPr>
              <a:t>C</a:t>
            </a:r>
            <a:r>
              <a:rPr lang="en-US" sz="2400" spc="-10" dirty="0" smtClean="0">
                <a:cs typeface="Times New Roman"/>
              </a:rPr>
              <a:t>y</a:t>
            </a:r>
            <a:r>
              <a:rPr lang="en-US" sz="2400" spc="-15" dirty="0" smtClean="0">
                <a:cs typeface="Times New Roman"/>
              </a:rPr>
              <a:t>li</a:t>
            </a:r>
            <a:r>
              <a:rPr lang="en-US" sz="2400" spc="-30" dirty="0" smtClean="0">
                <a:cs typeface="Times New Roman"/>
              </a:rPr>
              <a:t>n</a:t>
            </a:r>
            <a:r>
              <a:rPr lang="en-US" sz="2400" spc="-20" dirty="0" smtClean="0">
                <a:cs typeface="Times New Roman"/>
              </a:rPr>
              <a:t>d</a:t>
            </a:r>
            <a:r>
              <a:rPr lang="en-US" sz="2400" spc="-40" dirty="0" smtClean="0">
                <a:cs typeface="Times New Roman"/>
              </a:rPr>
              <a:t>e</a:t>
            </a:r>
            <a:r>
              <a:rPr lang="en-US" sz="2400" spc="-15" dirty="0" smtClean="0">
                <a:cs typeface="Times New Roman"/>
              </a:rPr>
              <a:t>r</a:t>
            </a:r>
            <a:r>
              <a:rPr lang="en-US" sz="2400" dirty="0" smtClean="0">
                <a:cs typeface="Times New Roman"/>
              </a:rPr>
              <a:t>s</a:t>
            </a:r>
            <a:r>
              <a:rPr lang="en-US" sz="2400" spc="-50" dirty="0" smtClean="0">
                <a:cs typeface="Times New Roman"/>
              </a:rPr>
              <a:t> </a:t>
            </a:r>
            <a:r>
              <a:rPr lang="en-US" sz="2400" spc="-30" dirty="0">
                <a:cs typeface="Times New Roman"/>
              </a:rPr>
              <a:t>ca</a:t>
            </a:r>
            <a:r>
              <a:rPr lang="en-US" sz="2400" dirty="0">
                <a:cs typeface="Times New Roman"/>
              </a:rPr>
              <a:t>n</a:t>
            </a:r>
            <a:r>
              <a:rPr lang="en-US" sz="2400" spc="-45" dirty="0">
                <a:cs typeface="Times New Roman"/>
              </a:rPr>
              <a:t> </a:t>
            </a:r>
            <a:r>
              <a:rPr lang="en-US" sz="2400" spc="-30" dirty="0">
                <a:cs typeface="Times New Roman"/>
              </a:rPr>
              <a:t>b</a:t>
            </a:r>
            <a:r>
              <a:rPr lang="en-US" sz="2400" dirty="0">
                <a:cs typeface="Times New Roman"/>
              </a:rPr>
              <a:t>e</a:t>
            </a:r>
            <a:r>
              <a:rPr lang="en-US" sz="2400" spc="-55" dirty="0">
                <a:cs typeface="Times New Roman"/>
              </a:rPr>
              <a:t> </a:t>
            </a:r>
            <a:r>
              <a:rPr lang="en-US" sz="2400" spc="-25" dirty="0">
                <a:cs typeface="Times New Roman"/>
              </a:rPr>
              <a:t>s</a:t>
            </a:r>
            <a:r>
              <a:rPr lang="en-US" sz="2400" spc="-5" dirty="0">
                <a:cs typeface="Times New Roman"/>
              </a:rPr>
              <a:t>t</a:t>
            </a:r>
            <a:r>
              <a:rPr lang="en-US" sz="2400" spc="-40" dirty="0">
                <a:cs typeface="Times New Roman"/>
              </a:rPr>
              <a:t>a</a:t>
            </a:r>
            <a:r>
              <a:rPr lang="en-US" sz="2400" spc="-15" dirty="0">
                <a:cs typeface="Times New Roman"/>
              </a:rPr>
              <a:t>ll</a:t>
            </a:r>
            <a:r>
              <a:rPr lang="en-US" sz="2400" spc="-30" dirty="0">
                <a:cs typeface="Times New Roman"/>
              </a:rPr>
              <a:t>e</a:t>
            </a:r>
            <a:r>
              <a:rPr lang="en-US" sz="2400" dirty="0">
                <a:cs typeface="Times New Roman"/>
              </a:rPr>
              <a:t>d</a:t>
            </a:r>
            <a:r>
              <a:rPr lang="en-US" sz="2400" spc="-45" dirty="0">
                <a:cs typeface="Times New Roman"/>
              </a:rPr>
              <a:t> </a:t>
            </a:r>
            <a:r>
              <a:rPr lang="en-US" sz="2400" spc="-15" dirty="0">
                <a:cs typeface="Times New Roman"/>
              </a:rPr>
              <a:t>i</a:t>
            </a:r>
            <a:r>
              <a:rPr lang="en-US" sz="2400" spc="-30" dirty="0">
                <a:cs typeface="Times New Roman"/>
              </a:rPr>
              <a:t>n</a:t>
            </a:r>
            <a:r>
              <a:rPr lang="en-US" sz="2400" spc="-20" dirty="0">
                <a:cs typeface="Times New Roman"/>
              </a:rPr>
              <a:t>d</a:t>
            </a:r>
            <a:r>
              <a:rPr lang="en-US" sz="2400" spc="-40" dirty="0">
                <a:cs typeface="Times New Roman"/>
              </a:rPr>
              <a:t>e</a:t>
            </a:r>
            <a:r>
              <a:rPr lang="en-US" sz="2400" spc="-35" dirty="0">
                <a:cs typeface="Times New Roman"/>
              </a:rPr>
              <a:t>f</a:t>
            </a:r>
            <a:r>
              <a:rPr lang="en-US" sz="2400" spc="-5" dirty="0">
                <a:cs typeface="Times New Roman"/>
              </a:rPr>
              <a:t>i</a:t>
            </a:r>
            <a:r>
              <a:rPr lang="en-US" sz="2400" spc="-30" dirty="0">
                <a:cs typeface="Times New Roman"/>
              </a:rPr>
              <a:t>n</a:t>
            </a:r>
            <a:r>
              <a:rPr lang="en-US" sz="2400" spc="-15" dirty="0">
                <a:cs typeface="Times New Roman"/>
              </a:rPr>
              <a:t>it</a:t>
            </a:r>
            <a:r>
              <a:rPr lang="en-US" sz="2400" spc="-30" dirty="0">
                <a:cs typeface="Times New Roman"/>
              </a:rPr>
              <a:t>e</a:t>
            </a:r>
            <a:r>
              <a:rPr lang="en-US" sz="2400" spc="-25" dirty="0">
                <a:cs typeface="Times New Roman"/>
              </a:rPr>
              <a:t>l</a:t>
            </a:r>
            <a:r>
              <a:rPr lang="en-US" sz="2400" dirty="0">
                <a:cs typeface="Times New Roman"/>
              </a:rPr>
              <a:t>y</a:t>
            </a:r>
            <a:r>
              <a:rPr lang="en-US" sz="2400" spc="-25" dirty="0">
                <a:cs typeface="Times New Roman"/>
              </a:rPr>
              <a:t> </a:t>
            </a:r>
            <a:r>
              <a:rPr lang="en-US" sz="2400" spc="-60" dirty="0">
                <a:cs typeface="Times New Roman"/>
              </a:rPr>
              <a:t>w</a:t>
            </a:r>
            <a:r>
              <a:rPr lang="en-US" sz="2400" spc="-15" dirty="0">
                <a:cs typeface="Times New Roman"/>
              </a:rPr>
              <a:t>it</a:t>
            </a:r>
            <a:r>
              <a:rPr lang="en-US" sz="2400" spc="-20" dirty="0">
                <a:cs typeface="Times New Roman"/>
              </a:rPr>
              <a:t>h</a:t>
            </a:r>
            <a:r>
              <a:rPr lang="en-US" sz="2400" spc="-30" dirty="0">
                <a:cs typeface="Times New Roman"/>
              </a:rPr>
              <a:t>ou</a:t>
            </a:r>
            <a:r>
              <a:rPr lang="en-US" sz="2400" dirty="0">
                <a:cs typeface="Times New Roman"/>
              </a:rPr>
              <a:t>t</a:t>
            </a:r>
            <a:r>
              <a:rPr lang="en-US" sz="2400" spc="-30" dirty="0">
                <a:cs typeface="Times New Roman"/>
              </a:rPr>
              <a:t> da</a:t>
            </a:r>
            <a:r>
              <a:rPr lang="en-US" sz="2400" spc="-65" dirty="0">
                <a:cs typeface="Times New Roman"/>
              </a:rPr>
              <a:t>m</a:t>
            </a:r>
            <a:r>
              <a:rPr lang="en-US" sz="2400" spc="-30" dirty="0">
                <a:cs typeface="Times New Roman"/>
              </a:rPr>
              <a:t>ag</a:t>
            </a:r>
            <a:r>
              <a:rPr lang="en-US" sz="2400" dirty="0">
                <a:cs typeface="Times New Roman"/>
              </a:rPr>
              <a:t>e</a:t>
            </a:r>
          </a:p>
          <a:p>
            <a:pPr marL="444500" indent="-287020">
              <a:lnSpc>
                <a:spcPct val="100000"/>
              </a:lnSpc>
              <a:buSzPct val="75438"/>
              <a:buFont typeface="Arial"/>
              <a:buChar char="–"/>
              <a:tabLst>
                <a:tab pos="443865" algn="l"/>
              </a:tabLst>
            </a:pPr>
            <a:r>
              <a:rPr lang="en-US" sz="2400" spc="-50" dirty="0" smtClean="0">
                <a:cs typeface="Times New Roman"/>
              </a:rPr>
              <a:t>R</a:t>
            </a:r>
            <a:r>
              <a:rPr lang="en-US" sz="2400" spc="-30" dirty="0" smtClean="0">
                <a:cs typeface="Times New Roman"/>
              </a:rPr>
              <a:t>e</a:t>
            </a:r>
            <a:r>
              <a:rPr lang="en-US" sz="2400" spc="-25" dirty="0" smtClean="0">
                <a:cs typeface="Times New Roman"/>
              </a:rPr>
              <a:t>s</a:t>
            </a:r>
            <a:r>
              <a:rPr lang="en-US" sz="2400" spc="-15" dirty="0" smtClean="0">
                <a:cs typeface="Times New Roman"/>
              </a:rPr>
              <a:t>i</a:t>
            </a:r>
            <a:r>
              <a:rPr lang="en-US" sz="2400" spc="-25" dirty="0" smtClean="0">
                <a:cs typeface="Times New Roman"/>
              </a:rPr>
              <a:t>s</a:t>
            </a:r>
            <a:r>
              <a:rPr lang="en-US" sz="2400" spc="-15" dirty="0" smtClean="0">
                <a:cs typeface="Times New Roman"/>
              </a:rPr>
              <a:t>t</a:t>
            </a:r>
            <a:r>
              <a:rPr lang="en-US" sz="2400" spc="-30" dirty="0" smtClean="0">
                <a:cs typeface="Times New Roman"/>
              </a:rPr>
              <a:t>an</a:t>
            </a:r>
            <a:r>
              <a:rPr lang="en-US" sz="2400" dirty="0" smtClean="0">
                <a:cs typeface="Times New Roman"/>
              </a:rPr>
              <a:t>t</a:t>
            </a:r>
            <a:r>
              <a:rPr lang="en-US" sz="2400" spc="-30" dirty="0" smtClean="0">
                <a:cs typeface="Times New Roman"/>
              </a:rPr>
              <a:t> </a:t>
            </a:r>
            <a:r>
              <a:rPr lang="en-US" sz="2400" spc="-15" dirty="0">
                <a:cs typeface="Times New Roman"/>
              </a:rPr>
              <a:t>t</a:t>
            </a:r>
            <a:r>
              <a:rPr lang="en-US" sz="2400" dirty="0">
                <a:cs typeface="Times New Roman"/>
              </a:rPr>
              <a:t>o</a:t>
            </a:r>
            <a:r>
              <a:rPr lang="en-US" sz="2400" spc="-45" dirty="0">
                <a:cs typeface="Times New Roman"/>
              </a:rPr>
              <a:t> </a:t>
            </a:r>
            <a:r>
              <a:rPr lang="en-US" sz="2400" spc="-15" dirty="0">
                <a:cs typeface="Times New Roman"/>
              </a:rPr>
              <a:t>i</a:t>
            </a:r>
            <a:r>
              <a:rPr lang="en-US" sz="2400" spc="-75" dirty="0">
                <a:cs typeface="Times New Roman"/>
              </a:rPr>
              <a:t>m</a:t>
            </a:r>
            <a:r>
              <a:rPr lang="en-US" sz="2400" spc="-20" dirty="0">
                <a:cs typeface="Times New Roman"/>
              </a:rPr>
              <a:t>p</a:t>
            </a:r>
            <a:r>
              <a:rPr lang="en-US" sz="2400" spc="-30" dirty="0">
                <a:cs typeface="Times New Roman"/>
              </a:rPr>
              <a:t>a</a:t>
            </a:r>
            <a:r>
              <a:rPr lang="en-US" sz="2400" spc="-40" dirty="0">
                <a:cs typeface="Times New Roman"/>
              </a:rPr>
              <a:t>c</a:t>
            </a:r>
            <a:r>
              <a:rPr lang="en-US" sz="2400" spc="-15" dirty="0">
                <a:cs typeface="Times New Roman"/>
              </a:rPr>
              <a:t>t</a:t>
            </a:r>
            <a:r>
              <a:rPr lang="en-US" sz="2400" dirty="0">
                <a:cs typeface="Times New Roman"/>
              </a:rPr>
              <a:t>s</a:t>
            </a:r>
          </a:p>
          <a:p>
            <a:pPr marL="12700">
              <a:lnSpc>
                <a:spcPct val="100000"/>
              </a:lnSpc>
            </a:pPr>
            <a:r>
              <a:rPr lang="en-US" sz="2400" spc="-15" dirty="0" smtClean="0">
                <a:cs typeface="Times New Roman"/>
              </a:rPr>
              <a:t>D</a:t>
            </a:r>
            <a:r>
              <a:rPr lang="en-US" sz="2400" spc="-20" dirty="0" smtClean="0">
                <a:cs typeface="Times New Roman"/>
              </a:rPr>
              <a:t>i</a:t>
            </a:r>
            <a:r>
              <a:rPr lang="en-US" sz="2400" dirty="0" smtClean="0">
                <a:cs typeface="Times New Roman"/>
              </a:rPr>
              <a:t>s</a:t>
            </a:r>
            <a:r>
              <a:rPr lang="en-US" sz="2400" spc="-15" dirty="0" smtClean="0">
                <a:cs typeface="Times New Roman"/>
              </a:rPr>
              <a:t>a</a:t>
            </a:r>
            <a:r>
              <a:rPr lang="en-US" sz="2400" spc="-5" dirty="0" smtClean="0">
                <a:cs typeface="Times New Roman"/>
              </a:rPr>
              <a:t>dva</a:t>
            </a:r>
            <a:r>
              <a:rPr lang="en-US" sz="2400" spc="-15" dirty="0" smtClean="0">
                <a:cs typeface="Times New Roman"/>
              </a:rPr>
              <a:t>n</a:t>
            </a:r>
            <a:r>
              <a:rPr lang="en-US" sz="2400" spc="-10" dirty="0" smtClean="0">
                <a:cs typeface="Times New Roman"/>
              </a:rPr>
              <a:t>t</a:t>
            </a:r>
            <a:r>
              <a:rPr lang="en-US" sz="2400" spc="-5" dirty="0" smtClean="0">
                <a:cs typeface="Times New Roman"/>
              </a:rPr>
              <a:t>age</a:t>
            </a:r>
            <a:r>
              <a:rPr lang="en-US" sz="2400" dirty="0">
                <a:cs typeface="Times New Roman"/>
              </a:rPr>
              <a:t>:</a:t>
            </a:r>
            <a:r>
              <a:rPr lang="en-US" sz="2400" spc="-10" dirty="0">
                <a:cs typeface="Times New Roman"/>
              </a:rPr>
              <a:t> </a:t>
            </a:r>
            <a:r>
              <a:rPr lang="en-US" sz="2400" spc="-25" dirty="0">
                <a:cs typeface="Times New Roman"/>
              </a:rPr>
              <a:t>A</a:t>
            </a:r>
            <a:r>
              <a:rPr lang="en-US" sz="2400" spc="-10" dirty="0">
                <a:cs typeface="Times New Roman"/>
              </a:rPr>
              <a:t>l</a:t>
            </a:r>
            <a:r>
              <a:rPr lang="en-US" sz="2400" dirty="0">
                <a:cs typeface="Times New Roman"/>
              </a:rPr>
              <a:t>l</a:t>
            </a:r>
            <a:r>
              <a:rPr lang="en-US" sz="2400" spc="-10" dirty="0">
                <a:cs typeface="Times New Roman"/>
              </a:rPr>
              <a:t> t</a:t>
            </a:r>
            <a:r>
              <a:rPr lang="en-US" sz="2400" spc="-5" dirty="0">
                <a:cs typeface="Times New Roman"/>
              </a:rPr>
              <a:t>h</a:t>
            </a:r>
            <a:r>
              <a:rPr lang="en-US" sz="2400" dirty="0">
                <a:cs typeface="Times New Roman"/>
              </a:rPr>
              <a:t>e</a:t>
            </a:r>
            <a:r>
              <a:rPr lang="en-US" sz="2400" spc="-5" dirty="0">
                <a:cs typeface="Times New Roman"/>
              </a:rPr>
              <a:t> </a:t>
            </a:r>
            <a:r>
              <a:rPr lang="en-US" sz="2400" spc="-15" dirty="0">
                <a:cs typeface="Times New Roman"/>
              </a:rPr>
              <a:t>w</a:t>
            </a:r>
            <a:r>
              <a:rPr lang="en-US" sz="2400" spc="-5" dirty="0">
                <a:cs typeface="Times New Roman"/>
              </a:rPr>
              <a:t>a</a:t>
            </a:r>
            <a:r>
              <a:rPr lang="en-US" sz="2400" dirty="0">
                <a:cs typeface="Times New Roman"/>
              </a:rPr>
              <a:t>y</a:t>
            </a:r>
            <a:r>
              <a:rPr lang="en-US" sz="2400" spc="5" dirty="0">
                <a:cs typeface="Times New Roman"/>
              </a:rPr>
              <a:t> </a:t>
            </a:r>
            <a:r>
              <a:rPr lang="en-US" sz="2400" spc="-10" dirty="0">
                <a:cs typeface="Times New Roman"/>
              </a:rPr>
              <a:t>i</a:t>
            </a:r>
            <a:r>
              <a:rPr lang="en-US" sz="2400" dirty="0">
                <a:cs typeface="Times New Roman"/>
              </a:rPr>
              <a:t>n</a:t>
            </a:r>
            <a:r>
              <a:rPr lang="en-US" sz="2400" spc="-5" dirty="0">
                <a:cs typeface="Times New Roman"/>
              </a:rPr>
              <a:t> o</a:t>
            </a:r>
            <a:r>
              <a:rPr lang="en-US" sz="2400" dirty="0">
                <a:cs typeface="Times New Roman"/>
              </a:rPr>
              <a:t>r</a:t>
            </a:r>
            <a:r>
              <a:rPr lang="en-US" sz="2400" spc="-10" dirty="0">
                <a:cs typeface="Times New Roman"/>
              </a:rPr>
              <a:t> </a:t>
            </a:r>
            <a:r>
              <a:rPr lang="en-US" sz="2400" spc="-5" dirty="0">
                <a:cs typeface="Times New Roman"/>
              </a:rPr>
              <a:t>a</a:t>
            </a:r>
            <a:r>
              <a:rPr lang="en-US" sz="2400" spc="-10" dirty="0">
                <a:cs typeface="Times New Roman"/>
              </a:rPr>
              <a:t>l</a:t>
            </a:r>
            <a:r>
              <a:rPr lang="en-US" sz="2400" dirty="0">
                <a:cs typeface="Times New Roman"/>
              </a:rPr>
              <a:t>l</a:t>
            </a:r>
            <a:r>
              <a:rPr lang="en-US" sz="2400" spc="-10" dirty="0">
                <a:cs typeface="Times New Roman"/>
              </a:rPr>
              <a:t> </a:t>
            </a:r>
            <a:r>
              <a:rPr lang="en-US" sz="2400" spc="-20" dirty="0">
                <a:cs typeface="Times New Roman"/>
              </a:rPr>
              <a:t>t</a:t>
            </a:r>
            <a:r>
              <a:rPr lang="en-US" sz="2400" spc="-5" dirty="0">
                <a:cs typeface="Times New Roman"/>
              </a:rPr>
              <a:t>h</a:t>
            </a:r>
            <a:r>
              <a:rPr lang="en-US" sz="2400" dirty="0">
                <a:cs typeface="Times New Roman"/>
              </a:rPr>
              <a:t>e</a:t>
            </a:r>
            <a:r>
              <a:rPr lang="en-US" sz="2400" spc="5" dirty="0">
                <a:cs typeface="Times New Roman"/>
              </a:rPr>
              <a:t> </a:t>
            </a:r>
            <a:r>
              <a:rPr lang="en-US" sz="2400" spc="-25" dirty="0">
                <a:cs typeface="Times New Roman"/>
              </a:rPr>
              <a:t>w</a:t>
            </a:r>
            <a:r>
              <a:rPr lang="en-US" sz="2400" spc="-5" dirty="0">
                <a:cs typeface="Times New Roman"/>
              </a:rPr>
              <a:t>a</a:t>
            </a:r>
            <a:r>
              <a:rPr lang="en-US" sz="2400" dirty="0">
                <a:cs typeface="Times New Roman"/>
              </a:rPr>
              <a:t>y</a:t>
            </a:r>
            <a:r>
              <a:rPr lang="en-US" sz="2400" spc="15" dirty="0">
                <a:cs typeface="Times New Roman"/>
              </a:rPr>
              <a:t> </a:t>
            </a:r>
            <a:r>
              <a:rPr lang="en-US" sz="2400" spc="-15" dirty="0">
                <a:cs typeface="Times New Roman"/>
              </a:rPr>
              <a:t>o</a:t>
            </a:r>
            <a:r>
              <a:rPr lang="en-US" sz="2400" spc="-5" dirty="0">
                <a:cs typeface="Times New Roman"/>
              </a:rPr>
              <a:t>u</a:t>
            </a:r>
            <a:r>
              <a:rPr lang="en-US" sz="2400" dirty="0">
                <a:cs typeface="Times New Roman"/>
              </a:rPr>
              <a:t>t</a:t>
            </a:r>
            <a:endParaRPr lang="en-US" sz="24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5296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Pneumatics Board</a:t>
            </a:r>
          </a:p>
        </p:txBody>
      </p:sp>
      <p:sp>
        <p:nvSpPr>
          <p:cNvPr id="4" name="object 5"/>
          <p:cNvSpPr/>
          <p:nvPr/>
        </p:nvSpPr>
        <p:spPr>
          <a:xfrm>
            <a:off x="609600" y="1219200"/>
            <a:ext cx="8010715" cy="50706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3397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Pneumatic </a:t>
            </a:r>
            <a:r>
              <a:rPr lang="en-US" altLang="en-US" dirty="0" smtClean="0"/>
              <a:t>Components - compressor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554163"/>
            <a:ext cx="4343400" cy="3322637"/>
          </a:xfrm>
        </p:spPr>
        <p:txBody>
          <a:bodyPr>
            <a:noAutofit/>
          </a:bodyPr>
          <a:lstStyle/>
          <a:p>
            <a:pPr marR="12700">
              <a:lnSpc>
                <a:spcPts val="3310"/>
              </a:lnSpc>
            </a:pPr>
            <a:r>
              <a:rPr lang="en-US" sz="2400" spc="-15" dirty="0" smtClean="0">
                <a:cs typeface="Times New Roman"/>
              </a:rPr>
              <a:t>G</a:t>
            </a:r>
            <a:r>
              <a:rPr lang="en-US" sz="2400" spc="-5" dirty="0" smtClean="0">
                <a:cs typeface="Times New Roman"/>
              </a:rPr>
              <a:t>e</a:t>
            </a:r>
            <a:r>
              <a:rPr lang="en-US" sz="2400" spc="-15" dirty="0" smtClean="0">
                <a:cs typeface="Times New Roman"/>
              </a:rPr>
              <a:t>n</a:t>
            </a:r>
            <a:r>
              <a:rPr lang="en-US" sz="2400" spc="-5" dirty="0" smtClean="0">
                <a:cs typeface="Times New Roman"/>
              </a:rPr>
              <a:t>e</a:t>
            </a:r>
            <a:r>
              <a:rPr lang="en-US" sz="2400" spc="-10" dirty="0" smtClean="0">
                <a:cs typeface="Times New Roman"/>
              </a:rPr>
              <a:t>r</a:t>
            </a:r>
            <a:r>
              <a:rPr lang="en-US" sz="2400" spc="-5" dirty="0" smtClean="0">
                <a:cs typeface="Times New Roman"/>
              </a:rPr>
              <a:t>a</a:t>
            </a:r>
            <a:r>
              <a:rPr lang="en-US" sz="2400" spc="-10" dirty="0" smtClean="0">
                <a:cs typeface="Times New Roman"/>
              </a:rPr>
              <a:t>t</a:t>
            </a:r>
            <a:r>
              <a:rPr lang="en-US" sz="2400" spc="-15" dirty="0" smtClean="0">
                <a:cs typeface="Times New Roman"/>
              </a:rPr>
              <a:t>e</a:t>
            </a:r>
            <a:r>
              <a:rPr lang="en-US" sz="2400" dirty="0" smtClean="0">
                <a:cs typeface="Times New Roman"/>
              </a:rPr>
              <a:t>s </a:t>
            </a:r>
            <a:r>
              <a:rPr lang="en-US" sz="2400" spc="-15" dirty="0">
                <a:cs typeface="Times New Roman"/>
              </a:rPr>
              <a:t>p</a:t>
            </a:r>
            <a:r>
              <a:rPr lang="en-US" sz="2400" dirty="0">
                <a:cs typeface="Times New Roman"/>
              </a:rPr>
              <a:t>r</a:t>
            </a:r>
            <a:r>
              <a:rPr lang="en-US" sz="2400" spc="-10" dirty="0">
                <a:cs typeface="Times New Roman"/>
              </a:rPr>
              <a:t>ess</a:t>
            </a:r>
            <a:r>
              <a:rPr lang="en-US" sz="2400" spc="-15" dirty="0">
                <a:cs typeface="Times New Roman"/>
              </a:rPr>
              <a:t>u</a:t>
            </a:r>
            <a:r>
              <a:rPr lang="en-US" sz="2400" spc="-10" dirty="0">
                <a:cs typeface="Times New Roman"/>
              </a:rPr>
              <a:t>r</a:t>
            </a:r>
            <a:r>
              <a:rPr lang="en-US" sz="2400" dirty="0">
                <a:cs typeface="Times New Roman"/>
              </a:rPr>
              <a:t>e </a:t>
            </a:r>
            <a:r>
              <a:rPr lang="en-US" sz="2400" spc="-5" dirty="0">
                <a:cs typeface="Times New Roman"/>
              </a:rPr>
              <a:t>o</a:t>
            </a:r>
            <a:r>
              <a:rPr lang="en-US" sz="2400" dirty="0">
                <a:cs typeface="Times New Roman"/>
              </a:rPr>
              <a:t>f</a:t>
            </a:r>
            <a:r>
              <a:rPr lang="en-US" sz="2400" spc="-20" dirty="0">
                <a:cs typeface="Times New Roman"/>
              </a:rPr>
              <a:t> </a:t>
            </a:r>
            <a:r>
              <a:rPr lang="en-US" sz="2400" spc="-5" dirty="0">
                <a:cs typeface="Times New Roman"/>
              </a:rPr>
              <a:t>1</a:t>
            </a:r>
            <a:r>
              <a:rPr lang="en-US" sz="2400" spc="-15" dirty="0">
                <a:cs typeface="Times New Roman"/>
              </a:rPr>
              <a:t>2</a:t>
            </a:r>
            <a:r>
              <a:rPr lang="en-US" sz="2400" dirty="0">
                <a:cs typeface="Times New Roman"/>
              </a:rPr>
              <a:t>0</a:t>
            </a:r>
            <a:r>
              <a:rPr lang="en-US" sz="2400" spc="5" dirty="0">
                <a:cs typeface="Times New Roman"/>
              </a:rPr>
              <a:t> </a:t>
            </a:r>
            <a:r>
              <a:rPr lang="en-US" sz="2400" spc="-15" dirty="0" smtClean="0">
                <a:cs typeface="Times New Roman"/>
              </a:rPr>
              <a:t>p</a:t>
            </a:r>
            <a:r>
              <a:rPr lang="en-US" sz="2400" spc="-10" dirty="0" smtClean="0">
                <a:cs typeface="Times New Roman"/>
              </a:rPr>
              <a:t>s</a:t>
            </a:r>
            <a:r>
              <a:rPr lang="en-US" sz="2400" dirty="0" smtClean="0">
                <a:cs typeface="Times New Roman"/>
              </a:rPr>
              <a:t>i</a:t>
            </a:r>
            <a:endParaRPr lang="en-US" sz="2400" dirty="0"/>
          </a:p>
          <a:p>
            <a:pPr marR="443865">
              <a:lnSpc>
                <a:spcPct val="86100"/>
              </a:lnSpc>
            </a:pPr>
            <a:r>
              <a:rPr lang="en-US" sz="2400" spc="-15" dirty="0">
                <a:cs typeface="Times New Roman"/>
              </a:rPr>
              <a:t>A</a:t>
            </a:r>
            <a:r>
              <a:rPr lang="en-US" sz="2400" spc="-20" dirty="0">
                <a:cs typeface="Times New Roman"/>
              </a:rPr>
              <a:t>l</a:t>
            </a:r>
            <a:r>
              <a:rPr lang="en-US" sz="2400" spc="-15" dirty="0">
                <a:cs typeface="Times New Roman"/>
              </a:rPr>
              <a:t>w</a:t>
            </a:r>
            <a:r>
              <a:rPr lang="en-US" sz="2400" spc="-5" dirty="0">
                <a:cs typeface="Times New Roman"/>
              </a:rPr>
              <a:t>a</a:t>
            </a:r>
            <a:r>
              <a:rPr lang="en-US" sz="2400" spc="5" dirty="0">
                <a:cs typeface="Times New Roman"/>
              </a:rPr>
              <a:t>y</a:t>
            </a:r>
            <a:r>
              <a:rPr lang="en-US" sz="2400" dirty="0">
                <a:cs typeface="Times New Roman"/>
              </a:rPr>
              <a:t>s</a:t>
            </a:r>
            <a:r>
              <a:rPr lang="en-US" sz="2400" spc="-10" dirty="0">
                <a:cs typeface="Times New Roman"/>
              </a:rPr>
              <a:t> </a:t>
            </a:r>
            <a:r>
              <a:rPr lang="en-US" sz="2400" dirty="0">
                <a:cs typeface="Times New Roman"/>
              </a:rPr>
              <a:t>r</a:t>
            </a:r>
            <a:r>
              <a:rPr lang="en-US" sz="2400" spc="-15" dirty="0">
                <a:cs typeface="Times New Roman"/>
              </a:rPr>
              <a:t>u</a:t>
            </a:r>
            <a:r>
              <a:rPr lang="en-US" sz="2400" dirty="0">
                <a:cs typeface="Times New Roman"/>
              </a:rPr>
              <a:t>n</a:t>
            </a:r>
            <a:r>
              <a:rPr lang="en-US" sz="2400" spc="-5" dirty="0">
                <a:cs typeface="Times New Roman"/>
              </a:rPr>
              <a:t> o</a:t>
            </a:r>
            <a:r>
              <a:rPr lang="en-US" sz="2400" spc="-30" dirty="0">
                <a:cs typeface="Times New Roman"/>
              </a:rPr>
              <a:t>f</a:t>
            </a:r>
            <a:r>
              <a:rPr lang="en-US" sz="2400" dirty="0">
                <a:cs typeface="Times New Roman"/>
              </a:rPr>
              <a:t>f </a:t>
            </a:r>
            <a:r>
              <a:rPr lang="en-US" sz="2400" spc="-10" dirty="0">
                <a:cs typeface="Times New Roman"/>
              </a:rPr>
              <a:t>r</a:t>
            </a:r>
            <a:r>
              <a:rPr lang="en-US" sz="2400" spc="-5" dirty="0">
                <a:cs typeface="Times New Roman"/>
              </a:rPr>
              <a:t>e</a:t>
            </a:r>
            <a:r>
              <a:rPr lang="en-US" sz="2400" spc="-10" dirty="0">
                <a:cs typeface="Times New Roman"/>
              </a:rPr>
              <a:t>l</a:t>
            </a:r>
            <a:r>
              <a:rPr lang="en-US" sz="2400" spc="-5" dirty="0">
                <a:cs typeface="Times New Roman"/>
              </a:rPr>
              <a:t>a</a:t>
            </a:r>
            <a:r>
              <a:rPr lang="en-US" sz="2400" dirty="0">
                <a:cs typeface="Times New Roman"/>
              </a:rPr>
              <a:t>y</a:t>
            </a:r>
            <a:r>
              <a:rPr lang="en-US" sz="2400" spc="5" dirty="0">
                <a:cs typeface="Times New Roman"/>
              </a:rPr>
              <a:t> </a:t>
            </a:r>
            <a:r>
              <a:rPr lang="en-US" sz="2400" spc="-45" dirty="0">
                <a:cs typeface="Times New Roman"/>
              </a:rPr>
              <a:t>m</a:t>
            </a:r>
            <a:r>
              <a:rPr lang="en-US" sz="2400" spc="-5" dirty="0">
                <a:cs typeface="Times New Roman"/>
              </a:rPr>
              <a:t>o</a:t>
            </a:r>
            <a:r>
              <a:rPr lang="en-US" sz="2400" spc="-15" dirty="0">
                <a:cs typeface="Times New Roman"/>
              </a:rPr>
              <a:t>d</a:t>
            </a:r>
            <a:r>
              <a:rPr lang="en-US" sz="2400" spc="5" dirty="0">
                <a:cs typeface="Times New Roman"/>
              </a:rPr>
              <a:t>u</a:t>
            </a:r>
            <a:r>
              <a:rPr lang="en-US" sz="2400" spc="-20" dirty="0">
                <a:cs typeface="Times New Roman"/>
              </a:rPr>
              <a:t>l</a:t>
            </a:r>
            <a:r>
              <a:rPr lang="en-US" sz="2400" spc="-5" dirty="0">
                <a:cs typeface="Times New Roman"/>
              </a:rPr>
              <a:t>e</a:t>
            </a:r>
            <a:r>
              <a:rPr lang="en-US" sz="2400" dirty="0">
                <a:cs typeface="Times New Roman"/>
              </a:rPr>
              <a:t>, </a:t>
            </a:r>
            <a:r>
              <a:rPr lang="en-US" sz="2400" spc="-20" dirty="0">
                <a:cs typeface="Times New Roman"/>
              </a:rPr>
              <a:t>i</a:t>
            </a:r>
            <a:r>
              <a:rPr lang="en-US" sz="2400" dirty="0">
                <a:cs typeface="Times New Roman"/>
              </a:rPr>
              <a:t>n </a:t>
            </a:r>
            <a:r>
              <a:rPr lang="en-US" sz="2400" spc="-20" dirty="0" smtClean="0">
                <a:cs typeface="Times New Roman"/>
              </a:rPr>
              <a:t>f</a:t>
            </a:r>
            <a:r>
              <a:rPr lang="en-US" sz="2400" spc="-5" dirty="0" smtClean="0">
                <a:cs typeface="Times New Roman"/>
              </a:rPr>
              <a:t>o</a:t>
            </a:r>
            <a:r>
              <a:rPr lang="en-US" sz="2400" spc="-10" dirty="0" smtClean="0">
                <a:cs typeface="Times New Roman"/>
              </a:rPr>
              <a:t>r</a:t>
            </a:r>
            <a:r>
              <a:rPr lang="en-US" sz="2400" spc="-25" dirty="0" smtClean="0">
                <a:cs typeface="Times New Roman"/>
              </a:rPr>
              <a:t>w</a:t>
            </a:r>
            <a:r>
              <a:rPr lang="en-US" sz="2400" spc="-5" dirty="0" smtClean="0">
                <a:cs typeface="Times New Roman"/>
              </a:rPr>
              <a:t>a</a:t>
            </a:r>
            <a:r>
              <a:rPr lang="en-US" sz="2400" spc="-10" dirty="0" smtClean="0">
                <a:cs typeface="Times New Roman"/>
              </a:rPr>
              <a:t>r</a:t>
            </a:r>
            <a:r>
              <a:rPr lang="en-US" sz="2400" dirty="0" smtClean="0">
                <a:cs typeface="Times New Roman"/>
              </a:rPr>
              <a:t>d</a:t>
            </a:r>
          </a:p>
          <a:p>
            <a:pPr marR="443865">
              <a:lnSpc>
                <a:spcPct val="86100"/>
              </a:lnSpc>
            </a:pPr>
            <a:r>
              <a:rPr lang="en-US" sz="2400" spc="-50" dirty="0" smtClean="0">
                <a:cs typeface="Times New Roman"/>
              </a:rPr>
              <a:t>D</a:t>
            </a:r>
            <a:r>
              <a:rPr lang="en-US" sz="2400" dirty="0" smtClean="0">
                <a:cs typeface="Times New Roman"/>
              </a:rPr>
              <a:t>o</a:t>
            </a:r>
            <a:r>
              <a:rPr lang="en-US" sz="2400" spc="-45" dirty="0" smtClean="0">
                <a:cs typeface="Times New Roman"/>
              </a:rPr>
              <a:t> </a:t>
            </a:r>
            <a:r>
              <a:rPr lang="en-US" sz="2400" spc="-30" dirty="0">
                <a:cs typeface="Times New Roman"/>
              </a:rPr>
              <a:t>n</a:t>
            </a:r>
            <a:r>
              <a:rPr lang="en-US" sz="2400" spc="-20" dirty="0">
                <a:cs typeface="Times New Roman"/>
              </a:rPr>
              <a:t>o</a:t>
            </a:r>
            <a:r>
              <a:rPr lang="en-US" sz="2400" dirty="0">
                <a:cs typeface="Times New Roman"/>
              </a:rPr>
              <a:t>t</a:t>
            </a:r>
            <a:r>
              <a:rPr lang="en-US" sz="2400" spc="-40" dirty="0">
                <a:cs typeface="Times New Roman"/>
              </a:rPr>
              <a:t> </a:t>
            </a:r>
            <a:r>
              <a:rPr lang="en-US" sz="2400" spc="-20" dirty="0">
                <a:cs typeface="Times New Roman"/>
              </a:rPr>
              <a:t>u</a:t>
            </a:r>
            <a:r>
              <a:rPr lang="en-US" sz="2400" spc="-25" dirty="0">
                <a:cs typeface="Times New Roman"/>
              </a:rPr>
              <a:t>s</a:t>
            </a:r>
            <a:r>
              <a:rPr lang="en-US" sz="2400" dirty="0">
                <a:cs typeface="Times New Roman"/>
              </a:rPr>
              <a:t>e</a:t>
            </a:r>
            <a:r>
              <a:rPr lang="en-US" sz="2400" spc="-55" dirty="0">
                <a:cs typeface="Times New Roman"/>
              </a:rPr>
              <a:t> </a:t>
            </a:r>
            <a:r>
              <a:rPr lang="en-US" sz="2400" spc="-15" dirty="0">
                <a:cs typeface="Times New Roman"/>
              </a:rPr>
              <a:t>t</a:t>
            </a:r>
            <a:r>
              <a:rPr lang="en-US" sz="2400" dirty="0">
                <a:cs typeface="Times New Roman"/>
              </a:rPr>
              <a:t>o </a:t>
            </a:r>
            <a:r>
              <a:rPr lang="en-US" sz="2400" spc="-30" dirty="0">
                <a:cs typeface="Times New Roman"/>
              </a:rPr>
              <a:t>ge</a:t>
            </a:r>
            <a:r>
              <a:rPr lang="en-US" sz="2400" spc="-20" dirty="0">
                <a:cs typeface="Times New Roman"/>
              </a:rPr>
              <a:t>n</a:t>
            </a:r>
            <a:r>
              <a:rPr lang="en-US" sz="2400" spc="-40" dirty="0">
                <a:cs typeface="Times New Roman"/>
              </a:rPr>
              <a:t>e</a:t>
            </a:r>
            <a:r>
              <a:rPr lang="en-US" sz="2400" spc="-15" dirty="0">
                <a:cs typeface="Times New Roman"/>
              </a:rPr>
              <a:t>r</a:t>
            </a:r>
            <a:r>
              <a:rPr lang="en-US" sz="2400" spc="-40" dirty="0">
                <a:cs typeface="Times New Roman"/>
              </a:rPr>
              <a:t>a</a:t>
            </a:r>
            <a:r>
              <a:rPr lang="en-US" sz="2400" spc="-15" dirty="0">
                <a:cs typeface="Times New Roman"/>
              </a:rPr>
              <a:t>t</a:t>
            </a:r>
            <a:r>
              <a:rPr lang="en-US" sz="2400" dirty="0">
                <a:cs typeface="Times New Roman"/>
              </a:rPr>
              <a:t>e</a:t>
            </a:r>
            <a:r>
              <a:rPr lang="en-US" sz="2400" spc="-55" dirty="0">
                <a:cs typeface="Times New Roman"/>
              </a:rPr>
              <a:t> </a:t>
            </a:r>
            <a:r>
              <a:rPr lang="en-US" sz="2400" dirty="0">
                <a:cs typeface="Times New Roman"/>
              </a:rPr>
              <a:t>a </a:t>
            </a:r>
            <a:r>
              <a:rPr lang="en-US" sz="2400" spc="-30" dirty="0">
                <a:cs typeface="Times New Roman"/>
              </a:rPr>
              <a:t>vacuu</a:t>
            </a:r>
            <a:r>
              <a:rPr lang="en-US" sz="2400" spc="-65" dirty="0">
                <a:cs typeface="Times New Roman"/>
              </a:rPr>
              <a:t>m</a:t>
            </a:r>
            <a:r>
              <a:rPr lang="en-US" sz="2400" dirty="0" smtClean="0">
                <a:cs typeface="Times New Roman"/>
              </a:rPr>
              <a:t>!</a:t>
            </a:r>
            <a:endParaRPr lang="en-US" sz="2400" dirty="0">
              <a:cs typeface="Times New Roman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876800" y="3581400"/>
            <a:ext cx="3467989" cy="1734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4876800" y="1544391"/>
            <a:ext cx="3435845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1924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Pneumatic </a:t>
            </a:r>
            <a:r>
              <a:rPr lang="en-US" altLang="en-US" dirty="0" smtClean="0"/>
              <a:t>Components - RESERVOIR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554163"/>
            <a:ext cx="4343400" cy="3322637"/>
          </a:xfrm>
        </p:spPr>
        <p:txBody>
          <a:bodyPr>
            <a:normAutofit fontScale="70000" lnSpcReduction="20000"/>
          </a:bodyPr>
          <a:lstStyle/>
          <a:p>
            <a:r>
              <a:rPr lang="en-US" sz="3600" spc="-25" dirty="0">
                <a:cs typeface="Times New Roman"/>
              </a:rPr>
              <a:t>Store compressed air </a:t>
            </a:r>
            <a:r>
              <a:rPr lang="en-US" sz="3600" spc="-25" dirty="0" smtClean="0">
                <a:cs typeface="Times New Roman"/>
              </a:rPr>
              <a:t>up to </a:t>
            </a:r>
            <a:r>
              <a:rPr lang="en-US" sz="3600" spc="-25" dirty="0">
                <a:cs typeface="Times New Roman"/>
              </a:rPr>
              <a:t>120 psi </a:t>
            </a:r>
            <a:endParaRPr lang="en-US" sz="3600" spc="-25" dirty="0" smtClean="0">
              <a:cs typeface="Times New Roman"/>
            </a:endParaRPr>
          </a:p>
          <a:p>
            <a:r>
              <a:rPr lang="en-US" sz="3600" spc="-25" dirty="0" smtClean="0">
                <a:cs typeface="Times New Roman"/>
              </a:rPr>
              <a:t>Top </a:t>
            </a:r>
            <a:r>
              <a:rPr lang="en-US" sz="3600" spc="-25" dirty="0">
                <a:cs typeface="Times New Roman"/>
              </a:rPr>
              <a:t>up before each match</a:t>
            </a:r>
          </a:p>
          <a:p>
            <a:r>
              <a:rPr lang="en-US" sz="3600" spc="-25" dirty="0" smtClean="0">
                <a:cs typeface="Times New Roman"/>
              </a:rPr>
              <a:t>Slow </a:t>
            </a:r>
            <a:r>
              <a:rPr lang="en-US" sz="3600" spc="-25" dirty="0">
                <a:cs typeface="Times New Roman"/>
              </a:rPr>
              <a:t>leaks can decrease pressure between pit and field</a:t>
            </a:r>
          </a:p>
          <a:p>
            <a:r>
              <a:rPr lang="en-US" sz="3600" spc="-25" dirty="0" smtClean="0">
                <a:cs typeface="Times New Roman"/>
              </a:rPr>
              <a:t>Tether </a:t>
            </a:r>
            <a:r>
              <a:rPr lang="en-US" sz="3600" spc="-25" dirty="0">
                <a:cs typeface="Times New Roman"/>
              </a:rPr>
              <a:t>robot beside field to top up pneumatics</a:t>
            </a:r>
          </a:p>
        </p:txBody>
      </p:sp>
      <p:pic>
        <p:nvPicPr>
          <p:cNvPr id="6148" name="Picture 4" descr="http://www.clippard.com/static/images/cache/9a/9a476c9b239ff3ad38e995c124f5f571c52316d0-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53882" y="2770918"/>
            <a:ext cx="3886201" cy="154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990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1354</TotalTime>
  <Words>696</Words>
  <Application>Microsoft Office PowerPoint</Application>
  <PresentationFormat>On-screen Show (4:3)</PresentationFormat>
  <Paragraphs>160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Trek</vt:lpstr>
      <vt:lpstr> </vt:lpstr>
      <vt:lpstr>Agenda</vt:lpstr>
      <vt:lpstr>Pneumatic Principles</vt:lpstr>
      <vt:lpstr>Pneumatic Principles</vt:lpstr>
      <vt:lpstr>Pneumatic Principles</vt:lpstr>
      <vt:lpstr>Why Use Pneumatics?</vt:lpstr>
      <vt:lpstr>Pneumatics Board</vt:lpstr>
      <vt:lpstr>Pneumatic Components - compressor</vt:lpstr>
      <vt:lpstr>Pneumatic Components - RESERVOIR</vt:lpstr>
      <vt:lpstr>Pneumatic Components - REGULATOR</vt:lpstr>
      <vt:lpstr>Pneumatic Components - Pressure Sensor</vt:lpstr>
      <vt:lpstr>Pneumatic Components - Solenoids</vt:lpstr>
      <vt:lpstr>Pneumatic Components - Single Solenoid </vt:lpstr>
      <vt:lpstr>Pneumatic Components - Double Solenoid  </vt:lpstr>
      <vt:lpstr>Pneumatic Components - Cylinders </vt:lpstr>
      <vt:lpstr>Pneumatic Components – Cylinder TIPS </vt:lpstr>
      <vt:lpstr>Pneumatic Components – Flow Controls </vt:lpstr>
      <vt:lpstr>Pneumatic Components – Fittings </vt:lpstr>
      <vt:lpstr>Pneumatic Components – Exhaust Valve </vt:lpstr>
      <vt:lpstr>Pneumatic Mechanisms - Linear Motion </vt:lpstr>
      <vt:lpstr>Pneumatic Mechanisms - Short Rotation </vt:lpstr>
      <vt:lpstr>Pneumatic Mechanisms - Constant Force </vt:lpstr>
      <vt:lpstr>Pneumatic RESOURCES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Penfield High School  FIRST Robotics Team Parents Meeting</dc:title>
  <dc:creator>"Alexander Millan" &lt;alexandermillan@msn.com&gt;</dc:creator>
  <cp:lastModifiedBy>Millan, Alexander</cp:lastModifiedBy>
  <cp:revision>110</cp:revision>
  <dcterms:created xsi:type="dcterms:W3CDTF">2004-11-14T14:50:05Z</dcterms:created>
  <dcterms:modified xsi:type="dcterms:W3CDTF">2015-11-13T22:42:51Z</dcterms:modified>
</cp:coreProperties>
</file>